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342" r:id="rId5"/>
    <p:sldMasterId id="2147484360" r:id="rId6"/>
    <p:sldMasterId id="2147484394" r:id="rId7"/>
  </p:sldMasterIdLst>
  <p:notesMasterIdLst>
    <p:notesMasterId r:id="rId15"/>
  </p:notesMasterIdLst>
  <p:handoutMasterIdLst>
    <p:handoutMasterId r:id="rId16"/>
  </p:handoutMasterIdLst>
  <p:sldIdLst>
    <p:sldId id="1476" r:id="rId8"/>
    <p:sldId id="1477" r:id="rId9"/>
    <p:sldId id="1479" r:id="rId10"/>
    <p:sldId id="1348" r:id="rId11"/>
    <p:sldId id="1480" r:id="rId12"/>
    <p:sldId id="1472" r:id="rId13"/>
    <p:sldId id="1481" r:id="rId14"/>
  </p:sldIdLst>
  <p:sldSz cx="12434888" cy="6994525"/>
  <p:notesSz cx="6858000" cy="9144000"/>
  <p:defaultTextStyle>
    <a:defPPr>
      <a:defRPr lang="en-US"/>
    </a:defPPr>
    <a:lvl1pPr marL="0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196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390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8586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4780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0976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7170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3366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29561" algn="l" defTabSz="9323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31">
          <p15:clr>
            <a:srgbClr val="A4A3A4"/>
          </p15:clr>
        </p15:guide>
        <p15:guide id="2" orient="horz" pos="2203">
          <p15:clr>
            <a:srgbClr val="A4A3A4"/>
          </p15:clr>
        </p15:guide>
        <p15:guide id="3" orient="horz" pos="821">
          <p15:clr>
            <a:srgbClr val="A4A3A4"/>
          </p15:clr>
        </p15:guide>
        <p15:guide id="4" pos="172">
          <p15:clr>
            <a:srgbClr val="A4A3A4"/>
          </p15:clr>
        </p15:guide>
        <p15:guide id="5" pos="39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65A"/>
    <a:srgbClr val="FFFFFF"/>
    <a:srgbClr val="0F0F0F"/>
    <a:srgbClr val="000000"/>
    <a:srgbClr val="DEA52F"/>
    <a:srgbClr val="A32A2E"/>
    <a:srgbClr val="422C76"/>
    <a:srgbClr val="42266D"/>
    <a:srgbClr val="00549F"/>
    <a:srgbClr val="078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0" autoAdjust="0"/>
    <p:restoredTop sz="71722" autoAdjust="0"/>
  </p:normalViewPr>
  <p:slideViewPr>
    <p:cSldViewPr>
      <p:cViewPr varScale="1">
        <p:scale>
          <a:sx n="48" d="100"/>
          <a:sy n="48" d="100"/>
        </p:scale>
        <p:origin x="-1108" y="-60"/>
      </p:cViewPr>
      <p:guideLst>
        <p:guide orient="horz" pos="3931"/>
        <p:guide orient="horz" pos="2203"/>
        <p:guide orient="horz" pos="821"/>
        <p:guide pos="171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3" d="100"/>
          <a:sy n="93" d="100"/>
        </p:scale>
        <p:origin x="266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5337C-C756-4A86-AF6D-D32F0E63C874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7/11/2019 8:50 PM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2016 </a:t>
            </a:r>
            <a:r>
              <a:rPr lang="en-US" sz="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Optum</a:t>
            </a:r>
            <a:r>
              <a:rPr lang="en-US" sz="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, Inc.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</a:t>
            </a:r>
            <a:r>
              <a:rPr lang="en-US" dirty="0" err="1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Optum</a:t>
            </a:r>
            <a:r>
              <a:rPr lang="en-US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, Inc.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E15291B-81D4-4D46-B826-0B98F41D2455}" type="datetime8">
              <a:rPr lang="en-US" smtClean="0"/>
              <a:t>7/11/2019 8:50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390" rtl="0" eaLnBrk="1" latinLnBrk="0" hangingPunct="1">
      <a:lnSpc>
        <a:spcPct val="90000"/>
      </a:lnSpc>
      <a:spcAft>
        <a:spcPts val="340"/>
      </a:spcAft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179" indent="-107915" algn="l" defTabSz="932390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538" indent="-117357" algn="l" defTabSz="932390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365" indent="-149731" algn="l" defTabSz="932390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260" indent="-117357" algn="l" defTabSz="932390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0976" algn="l" defTabSz="9323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7170" algn="l" defTabSz="9323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3366" algn="l" defTabSz="9323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29561" algn="l" defTabSz="9323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3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/>
              <a:t>at our hospitals and urgent cares where our consumers are in and out fully satisfied with the care. However, consumer arrival rate is faster than live check-ins. </a:t>
            </a:r>
          </a:p>
          <a:p>
            <a:endParaRPr lang="en-US" dirty="0" smtClean="0"/>
          </a:p>
          <a:p>
            <a:pPr marL="0" marR="0" indent="0" algn="l" defTabSz="9323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/>
              <a:t>. As a result, patients waste approximately two hours or more overall between waiting, getting checked in, and receiving the care they came for. </a:t>
            </a:r>
          </a:p>
          <a:p>
            <a:endParaRPr lang="en-US" dirty="0" smtClean="0"/>
          </a:p>
          <a:p>
            <a:r>
              <a:rPr lang="en-US" sz="800" dirty="0" smtClean="0"/>
              <a:t>Prioritize time efficiency by letting our get what they came for in timeless manner. To do this, we  need to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Optum, Inc. All rights reserved. </a:t>
            </a:r>
            <a:endParaRPr lang="en-US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E15291B-81D4-4D46-B826-0B98F41D2455}" type="datetime8">
              <a:rPr lang="en-US" smtClean="0"/>
              <a:t>7/11/2019 8:50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34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as a result, this will also help open up for patients with more critical needs to get faster </a:t>
            </a:r>
            <a:r>
              <a:rPr lang="en-US" sz="900" dirty="0" err="1" smtClean="0"/>
              <a:t>assistence</a:t>
            </a:r>
            <a:r>
              <a:rPr lang="en-US" sz="900" dirty="0" smtClean="0"/>
              <a:t>. 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578BAEA-0B0D-4AC7-810C-58E215ED63FC}" type="datetime8">
              <a:rPr lang="en-US" smtClean="0"/>
              <a:t>7/11/2019 9:23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Optum, Inc. All rights reserved. </a:t>
            </a:r>
            <a:endParaRPr lang="en-US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09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578BAEA-0B0D-4AC7-810C-58E215ED63FC}" type="datetime8">
              <a:rPr lang="en-US" smtClean="0"/>
              <a:t>7/11/2019 10:34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Optum, Inc. All rights reserved. </a:t>
            </a:r>
            <a:endParaRPr lang="en-US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42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5620" t="11961" r="-5620" b="26194"/>
          <a:stretch/>
        </p:blipFill>
        <p:spPr>
          <a:xfrm>
            <a:off x="-408" y="3175"/>
            <a:ext cx="7314711" cy="699135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040397" y="2125677"/>
            <a:ext cx="5394901" cy="1828800"/>
          </a:xfrm>
          <a:noFill/>
        </p:spPr>
        <p:txBody>
          <a:bodyPr lIns="146248" tIns="91406" rIns="146248" bIns="91406" anchor="t" anchorCtr="0"/>
          <a:lstStyle>
            <a:lvl1pPr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Project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040397" y="3954457"/>
            <a:ext cx="5394901" cy="1828800"/>
          </a:xfrm>
        </p:spPr>
        <p:txBody>
          <a:bodyPr tIns="109687" bIns="109687">
            <a:noAutofit/>
          </a:bodyPr>
          <a:lstStyle>
            <a:lvl1pPr marL="0" indent="0">
              <a:spcBef>
                <a:spcPts val="0"/>
              </a:spcBef>
              <a:buNone/>
              <a:defRPr sz="2800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Team Name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23" y="6033513"/>
            <a:ext cx="1934185" cy="731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2285568" y="6129996"/>
            <a:ext cx="4389072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23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5611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133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186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20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3300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5611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2625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3038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20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5243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0469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1865210"/>
            <a:ext cx="7321225" cy="2171217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204119"/>
            <a:ext cx="7321225" cy="5169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0D61B4F-A22C-4FAB-B7F3-23701D727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72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5620" t="11961" r="-5620" b="26194"/>
          <a:stretch/>
        </p:blipFill>
        <p:spPr>
          <a:xfrm>
            <a:off x="-408" y="3175"/>
            <a:ext cx="7314711" cy="699135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040397" y="2125677"/>
            <a:ext cx="5394901" cy="1828800"/>
          </a:xfrm>
          <a:noFill/>
        </p:spPr>
        <p:txBody>
          <a:bodyPr lIns="146248" tIns="91406" rIns="146248" bIns="91406" anchor="t" anchorCtr="0"/>
          <a:lstStyle>
            <a:lvl1pPr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Project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040397" y="3954457"/>
            <a:ext cx="5394901" cy="1828800"/>
          </a:xfrm>
        </p:spPr>
        <p:txBody>
          <a:bodyPr tIns="109687" bIns="109687">
            <a:noAutofit/>
          </a:bodyPr>
          <a:lstStyle>
            <a:lvl1pPr marL="0" indent="0">
              <a:spcBef>
                <a:spcPts val="0"/>
              </a:spcBef>
              <a:buNone/>
              <a:defRPr sz="2800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Team Name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23" y="6033513"/>
            <a:ext cx="1934185" cy="731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2285568" y="6129996"/>
            <a:ext cx="4389072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23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3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li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3B2D14DD-61D0-2847-835F-4ADB0C6D810A}"/>
              </a:ext>
            </a:extLst>
          </p:cNvPr>
          <p:cNvGrpSpPr/>
          <p:nvPr userDrawn="1"/>
        </p:nvGrpSpPr>
        <p:grpSpPr>
          <a:xfrm>
            <a:off x="2" y="0"/>
            <a:ext cx="7771907" cy="6994525"/>
            <a:chOff x="0" y="0"/>
            <a:chExt cx="7771907" cy="6994525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6F541FAB-A689-7B4A-9599-C682C0EF22DB}"/>
                </a:ext>
              </a:extLst>
            </p:cNvPr>
            <p:cNvSpPr/>
            <p:nvPr userDrawn="1"/>
          </p:nvSpPr>
          <p:spPr bwMode="auto">
            <a:xfrm>
              <a:off x="3382835" y="0"/>
              <a:ext cx="4389072" cy="6994525"/>
            </a:xfrm>
            <a:prstGeom prst="rect">
              <a:avLst/>
            </a:prstGeom>
            <a:solidFill>
              <a:srgbClr val="DEA52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06E95932-6C25-BE47-96BE-1AC17CC279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8634"/>
            <a:stretch/>
          </p:blipFill>
          <p:spPr>
            <a:xfrm>
              <a:off x="0" y="3174"/>
              <a:ext cx="4394161" cy="699135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137663" y="3040067"/>
            <a:ext cx="4206193" cy="1828800"/>
          </a:xfrm>
          <a:noFill/>
        </p:spPr>
        <p:txBody>
          <a:bodyPr lIns="146248" tIns="91406" rIns="146248" bIns="91406" anchor="t" anchorCtr="0"/>
          <a:lstStyle>
            <a:lvl1pPr algn="ctr"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22" y="6033513"/>
            <a:ext cx="1934187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418FB87-8724-DB47-8CCA-2D46D9EC8AF3}"/>
              </a:ext>
            </a:extLst>
          </p:cNvPr>
          <p:cNvSpPr txBox="1"/>
          <p:nvPr userDrawn="1"/>
        </p:nvSpPr>
        <p:spPr>
          <a:xfrm>
            <a:off x="2468445" y="6129996"/>
            <a:ext cx="4389072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23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97CAB1C-E59A-254F-AF99-525BD29F83AF}"/>
              </a:ext>
            </a:extLst>
          </p:cNvPr>
          <p:cNvSpPr txBox="1"/>
          <p:nvPr userDrawn="1"/>
        </p:nvSpPr>
        <p:spPr>
          <a:xfrm>
            <a:off x="688135" y="6119482"/>
            <a:ext cx="591605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solidFill>
                  <a:srgbClr val="FFFFFF"/>
                </a:solidFill>
                <a:latin typeface="Gill Sans MT" panose="020B0502020104020203" pitchFamily="34" charset="7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40229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" y="2"/>
            <a:ext cx="12434889" cy="6995160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318" y="2125677"/>
            <a:ext cx="8229600" cy="1828800"/>
          </a:xfrm>
          <a:noFill/>
        </p:spPr>
        <p:txBody>
          <a:bodyPr lIns="146248" tIns="91406" rIns="146248" bIns="91406" anchor="t" anchorCtr="0"/>
          <a:lstStyle>
            <a:lvl1pPr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318" y="3954457"/>
            <a:ext cx="8229600" cy="1828800"/>
          </a:xfrm>
        </p:spPr>
        <p:txBody>
          <a:bodyPr tIns="109687" bIns="109687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15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23" y="1211288"/>
            <a:ext cx="11887199" cy="1935846"/>
          </a:xfrm>
        </p:spPr>
        <p:txBody>
          <a:bodyPr lIns="164531" rIns="164531"/>
          <a:lstStyle>
            <a:lvl1pPr marL="0" indent="0"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00"/>
            </a:lvl2pPr>
            <a:lvl3pPr marL="171362" indent="0">
              <a:buNone/>
              <a:defRPr/>
            </a:lvl3pPr>
            <a:lvl4pPr marL="342725" indent="0">
              <a:buNone/>
              <a:defRPr/>
            </a:lvl4pPr>
            <a:lvl5pPr marL="5140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7199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89456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li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B2D14DD-61D0-2847-835F-4ADB0C6D810A}"/>
              </a:ext>
            </a:extLst>
          </p:cNvPr>
          <p:cNvGrpSpPr/>
          <p:nvPr userDrawn="1"/>
        </p:nvGrpSpPr>
        <p:grpSpPr>
          <a:xfrm>
            <a:off x="2" y="0"/>
            <a:ext cx="7771907" cy="6994525"/>
            <a:chOff x="0" y="0"/>
            <a:chExt cx="7771907" cy="69945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F541FAB-A689-7B4A-9599-C682C0EF22DB}"/>
                </a:ext>
              </a:extLst>
            </p:cNvPr>
            <p:cNvSpPr/>
            <p:nvPr userDrawn="1"/>
          </p:nvSpPr>
          <p:spPr bwMode="auto">
            <a:xfrm>
              <a:off x="3382835" y="0"/>
              <a:ext cx="4389072" cy="6994525"/>
            </a:xfrm>
            <a:prstGeom prst="rect">
              <a:avLst/>
            </a:prstGeom>
            <a:solidFill>
              <a:srgbClr val="DEA52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06E95932-6C25-BE47-96BE-1AC17CC279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8634"/>
            <a:stretch/>
          </p:blipFill>
          <p:spPr>
            <a:xfrm>
              <a:off x="0" y="3174"/>
              <a:ext cx="4394161" cy="699135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137663" y="3040067"/>
            <a:ext cx="4206193" cy="1828800"/>
          </a:xfrm>
          <a:noFill/>
        </p:spPr>
        <p:txBody>
          <a:bodyPr lIns="146248" tIns="91406" rIns="146248" bIns="91406" anchor="t" anchorCtr="0"/>
          <a:lstStyle>
            <a:lvl1pPr algn="ctr"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22" y="6033513"/>
            <a:ext cx="1934187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18FB87-8724-DB47-8CCA-2D46D9EC8AF3}"/>
              </a:ext>
            </a:extLst>
          </p:cNvPr>
          <p:cNvSpPr txBox="1"/>
          <p:nvPr userDrawn="1"/>
        </p:nvSpPr>
        <p:spPr>
          <a:xfrm>
            <a:off x="2468445" y="6129996"/>
            <a:ext cx="4389072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23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97CAB1C-E59A-254F-AF99-525BD29F83AF}"/>
              </a:ext>
            </a:extLst>
          </p:cNvPr>
          <p:cNvSpPr txBox="1"/>
          <p:nvPr userDrawn="1"/>
        </p:nvSpPr>
        <p:spPr>
          <a:xfrm>
            <a:off x="688135" y="6119482"/>
            <a:ext cx="591605" cy="613901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b="0" i="0" dirty="0">
                <a:solidFill>
                  <a:schemeClr val="bg1"/>
                </a:solidFill>
                <a:latin typeface="Gill Sans MT" panose="020B0502020104020203" pitchFamily="34" charset="7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62219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2" y="2125679"/>
            <a:ext cx="11887199" cy="2020484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303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3878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8"/>
            <a:ext cx="5486399" cy="2323644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00"/>
            </a:lvl2pPr>
            <a:lvl3pPr marL="173743" indent="0">
              <a:buNone/>
              <a:tabLst/>
              <a:defRPr sz="1900"/>
            </a:lvl3pPr>
            <a:lvl4pPr marL="345104" indent="0">
              <a:buNone/>
              <a:defRPr/>
            </a:lvl4pPr>
            <a:lvl5pPr marL="51408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851" y="1211288"/>
            <a:ext cx="5486399" cy="2323644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00"/>
            </a:lvl2pPr>
            <a:lvl3pPr marL="173743" indent="0">
              <a:buNone/>
              <a:tabLst/>
              <a:defRPr sz="1900"/>
            </a:lvl3pPr>
            <a:lvl4pPr marL="345104" indent="0">
              <a:buNone/>
              <a:defRPr/>
            </a:lvl4pPr>
            <a:lvl5pPr marL="51408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40576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80688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11887199" cy="2020484"/>
          </a:xfrm>
        </p:spPr>
        <p:txBody>
          <a:bodyPr wrap="square"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40" y="296899"/>
            <a:ext cx="11887199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3086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11887199" cy="2020484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40" y="296899"/>
            <a:ext cx="11887199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240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12408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186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20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86309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0232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303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1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20" y="2125678"/>
            <a:ext cx="5486399" cy="2323644"/>
          </a:xfrm>
        </p:spPr>
        <p:txBody>
          <a:bodyPr wrap="square">
            <a:spAutoFit/>
          </a:bodyPr>
          <a:lstStyle>
            <a:lvl1pPr marL="215395" indent="-21539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170" indent="-174807">
              <a:defRPr sz="1900"/>
            </a:lvl2pPr>
            <a:lvl3pPr marL="524421" indent="-126251">
              <a:tabLst/>
              <a:defRPr sz="1900"/>
            </a:lvl3pPr>
            <a:lvl4pPr marL="660382" indent="-135960">
              <a:defRPr/>
            </a:lvl4pPr>
            <a:lvl5pPr marL="786631" indent="-1262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1636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2804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" y="2"/>
            <a:ext cx="12434889" cy="6995160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318" y="2125677"/>
            <a:ext cx="8229600" cy="1828800"/>
          </a:xfrm>
          <a:noFill/>
        </p:spPr>
        <p:txBody>
          <a:bodyPr lIns="146248" tIns="91406" rIns="146248" bIns="91406" anchor="t" anchorCtr="0"/>
          <a:lstStyle>
            <a:lvl1pPr>
              <a:defRPr sz="49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318" y="3954457"/>
            <a:ext cx="8229600" cy="1828800"/>
          </a:xfrm>
        </p:spPr>
        <p:txBody>
          <a:bodyPr tIns="109687" bIns="109687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5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o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80199" y="1345205"/>
            <a:ext cx="4274493" cy="4274432"/>
          </a:xfrm>
        </p:spPr>
        <p:txBody>
          <a:bodyPr lIns="388428" tIns="388428" rIns="388428" bIns="388428" anchor="ctr" anchorCtr="0">
            <a:normAutofit/>
          </a:bodyPr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b="1">
                <a:solidFill>
                  <a:srgbClr val="C25608"/>
                </a:solidFill>
              </a:rPr>
              <a:t>Click to edit Master title style</a:t>
            </a:r>
            <a:endParaRPr lang="en-US" b="1" dirty="0">
              <a:solidFill>
                <a:srgbClr val="C256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71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052" y="1365445"/>
            <a:ext cx="5777507" cy="477230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2"/>
                </a:solidFill>
              </a:defRPr>
            </a:lvl1pPr>
            <a:lvl2pPr>
              <a:defRPr sz="17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500">
                <a:solidFill>
                  <a:schemeClr val="tx2"/>
                </a:solidFill>
              </a:defRPr>
            </a:lvl4pPr>
            <a:lvl5pPr>
              <a:defRPr sz="1500">
                <a:solidFill>
                  <a:schemeClr val="tx2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3317" y="1365444"/>
            <a:ext cx="5670622" cy="1497264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331452" y="6483351"/>
            <a:ext cx="1829529" cy="371475"/>
          </a:xfrm>
        </p:spPr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777" y="594969"/>
            <a:ext cx="5469844" cy="57213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9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7779" y="1365444"/>
            <a:ext cx="5469843" cy="48869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0" spc="0">
                <a:solidFill>
                  <a:schemeClr val="accent1"/>
                </a:solidFill>
              </a:defRPr>
            </a:lvl1pPr>
            <a:lvl2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2pPr>
            <a:lvl3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3pPr>
            <a:lvl4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4pPr>
            <a:lvl5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87779" y="280645"/>
            <a:ext cx="5469843" cy="1991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216652" y="2677768"/>
            <a:ext cx="5810279" cy="1181793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54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A596077-5166-4CBD-B347-54C6AEE790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54" r="5150"/>
          <a:stretch/>
        </p:blipFill>
        <p:spPr bwMode="gray">
          <a:xfrm>
            <a:off x="0" y="-318"/>
            <a:ext cx="12434888" cy="6995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92F14E2-37A9-4D39-B916-DC1D5C9B6C99}"/>
              </a:ext>
            </a:extLst>
          </p:cNvPr>
          <p:cNvSpPr/>
          <p:nvPr/>
        </p:nvSpPr>
        <p:spPr bwMode="gray">
          <a:xfrm>
            <a:off x="0" y="-315"/>
            <a:ext cx="11338502" cy="699484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5490" rIns="0" bIns="55490" numCol="1" rtlCol="0" anchor="ctr" anchorCtr="0" compatLnSpc="1">
            <a:prstTxWarp prst="textNoShape">
              <a:avLst/>
            </a:prstTxWarp>
          </a:bodyPr>
          <a:lstStyle/>
          <a:p>
            <a:pPr algn="ctr" defTabSz="110950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5169" y="1126897"/>
            <a:ext cx="7588613" cy="2790302"/>
          </a:xfrm>
        </p:spPr>
        <p:txBody>
          <a:bodyPr anchor="b"/>
          <a:lstStyle>
            <a:lvl1pPr algn="l">
              <a:defRPr sz="39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5169" y="4002424"/>
            <a:ext cx="7588613" cy="99366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16157" indent="0" algn="ctr">
              <a:buNone/>
              <a:defRPr sz="1800"/>
            </a:lvl2pPr>
            <a:lvl3pPr marL="832317" indent="0" algn="ctr">
              <a:buNone/>
              <a:defRPr sz="1600"/>
            </a:lvl3pPr>
            <a:lvl4pPr marL="1248474" indent="0" algn="ctr">
              <a:buNone/>
              <a:defRPr sz="1500"/>
            </a:lvl4pPr>
            <a:lvl5pPr marL="1664632" indent="0" algn="ctr">
              <a:buNone/>
              <a:defRPr sz="1500"/>
            </a:lvl5pPr>
            <a:lvl6pPr marL="2080789" indent="0" algn="ctr">
              <a:buNone/>
              <a:defRPr sz="1500"/>
            </a:lvl6pPr>
            <a:lvl7pPr marL="2496947" indent="0" algn="ctr">
              <a:buNone/>
              <a:defRPr sz="1500"/>
            </a:lvl7pPr>
            <a:lvl8pPr marL="2913104" indent="0" algn="ctr">
              <a:buNone/>
              <a:defRPr sz="1500"/>
            </a:lvl8pPr>
            <a:lvl9pPr marL="3329261" indent="0" algn="ctr">
              <a:buNone/>
              <a:defRPr sz="15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05169" y="5090001"/>
            <a:ext cx="7588230" cy="7165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3FAFB6-26AF-42D0-9AFD-7653A33D683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46C0F6D-FF29-EF40-B945-A43434082DC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BFCF61-F3BE-403F-A717-AED28A2EB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83029" y="5875236"/>
            <a:ext cx="2988445" cy="7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02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E4155B0-849C-4295-B9A3-289B82E69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95" r="2208"/>
          <a:stretch/>
        </p:blipFill>
        <p:spPr>
          <a:xfrm>
            <a:off x="0" y="-318"/>
            <a:ext cx="12434888" cy="6995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56E36F7-040C-4CF7-A4F3-566C1FB93D13}"/>
              </a:ext>
            </a:extLst>
          </p:cNvPr>
          <p:cNvSpPr/>
          <p:nvPr/>
        </p:nvSpPr>
        <p:spPr bwMode="auto">
          <a:xfrm>
            <a:off x="0" y="-315"/>
            <a:ext cx="11338502" cy="699484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5490" rIns="0" bIns="55490" numCol="1" rtlCol="0" anchor="ctr" anchorCtr="0" compatLnSpc="1">
            <a:prstTxWarp prst="textNoShape">
              <a:avLst/>
            </a:prstTxWarp>
          </a:bodyPr>
          <a:lstStyle/>
          <a:p>
            <a:pPr algn="ctr" defTabSz="110950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5169" y="1126897"/>
            <a:ext cx="7588613" cy="2790302"/>
          </a:xfrm>
        </p:spPr>
        <p:txBody>
          <a:bodyPr anchor="b"/>
          <a:lstStyle>
            <a:lvl1pPr algn="l">
              <a:defRPr sz="39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169" y="4002424"/>
            <a:ext cx="7588613" cy="99366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16157" indent="0" algn="ctr">
              <a:buNone/>
              <a:defRPr sz="1800"/>
            </a:lvl2pPr>
            <a:lvl3pPr marL="832317" indent="0" algn="ctr">
              <a:buNone/>
              <a:defRPr sz="1600"/>
            </a:lvl3pPr>
            <a:lvl4pPr marL="1248474" indent="0" algn="ctr">
              <a:buNone/>
              <a:defRPr sz="1500"/>
            </a:lvl4pPr>
            <a:lvl5pPr marL="1664632" indent="0" algn="ctr">
              <a:buNone/>
              <a:defRPr sz="1500"/>
            </a:lvl5pPr>
            <a:lvl6pPr marL="2080789" indent="0" algn="ctr">
              <a:buNone/>
              <a:defRPr sz="1500"/>
            </a:lvl6pPr>
            <a:lvl7pPr marL="2496947" indent="0" algn="ctr">
              <a:buNone/>
              <a:defRPr sz="1500"/>
            </a:lvl7pPr>
            <a:lvl8pPr marL="2913104" indent="0" algn="ctr">
              <a:buNone/>
              <a:defRPr sz="1500"/>
            </a:lvl8pPr>
            <a:lvl9pPr marL="3329261" indent="0" algn="ctr">
              <a:buNone/>
              <a:defRPr sz="15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5169" y="5090001"/>
            <a:ext cx="7588230" cy="716569"/>
          </a:xfrm>
        </p:spPr>
        <p:txBody>
          <a:bodyPr/>
          <a:lstStyle>
            <a:lvl1pPr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92C5A5-93D8-46FA-9FF4-4D3FFCD216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5FC88B3-188D-304E-97D7-D16C4AA1224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BF7D124-5D39-4F61-B959-7373F2C76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83029" y="5875236"/>
            <a:ext cx="2988445" cy="7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29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6825D86-6339-4FA5-BF31-FB0E1B56D0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59" r="2944"/>
          <a:stretch/>
        </p:blipFill>
        <p:spPr>
          <a:xfrm>
            <a:off x="0" y="-318"/>
            <a:ext cx="12434888" cy="6995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0C08FE4-162A-4EFF-AF07-50DD505ED48B}"/>
              </a:ext>
            </a:extLst>
          </p:cNvPr>
          <p:cNvSpPr/>
          <p:nvPr/>
        </p:nvSpPr>
        <p:spPr bwMode="auto">
          <a:xfrm>
            <a:off x="0" y="-315"/>
            <a:ext cx="11338502" cy="699484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5490" rIns="0" bIns="55490" numCol="1" rtlCol="0" anchor="ctr" anchorCtr="0" compatLnSpc="1">
            <a:prstTxWarp prst="textNoShape">
              <a:avLst/>
            </a:prstTxWarp>
          </a:bodyPr>
          <a:lstStyle/>
          <a:p>
            <a:pPr algn="ctr" defTabSz="110950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5169" y="1126897"/>
            <a:ext cx="7588613" cy="2790302"/>
          </a:xfrm>
        </p:spPr>
        <p:txBody>
          <a:bodyPr anchor="b"/>
          <a:lstStyle>
            <a:lvl1pPr algn="l">
              <a:defRPr sz="39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169" y="4002424"/>
            <a:ext cx="7588613" cy="99366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16157" indent="0" algn="ctr">
              <a:buNone/>
              <a:defRPr sz="1800"/>
            </a:lvl2pPr>
            <a:lvl3pPr marL="832317" indent="0" algn="ctr">
              <a:buNone/>
              <a:defRPr sz="1600"/>
            </a:lvl3pPr>
            <a:lvl4pPr marL="1248474" indent="0" algn="ctr">
              <a:buNone/>
              <a:defRPr sz="1500"/>
            </a:lvl4pPr>
            <a:lvl5pPr marL="1664632" indent="0" algn="ctr">
              <a:buNone/>
              <a:defRPr sz="1500"/>
            </a:lvl5pPr>
            <a:lvl6pPr marL="2080789" indent="0" algn="ctr">
              <a:buNone/>
              <a:defRPr sz="1500"/>
            </a:lvl6pPr>
            <a:lvl7pPr marL="2496947" indent="0" algn="ctr">
              <a:buNone/>
              <a:defRPr sz="1500"/>
            </a:lvl7pPr>
            <a:lvl8pPr marL="2913104" indent="0" algn="ctr">
              <a:buNone/>
              <a:defRPr sz="1500"/>
            </a:lvl8pPr>
            <a:lvl9pPr marL="3329261" indent="0" algn="ctr">
              <a:buNone/>
              <a:defRPr sz="15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5169" y="5090001"/>
            <a:ext cx="7588230" cy="7165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B9D10F-4F85-47EB-BB69-0ED9FC2465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8CB145-5EA2-754D-8CDE-BD68346B91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D32E20C-6241-49CC-8812-6F1CC5574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83029" y="5875236"/>
            <a:ext cx="2988445" cy="7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655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434888" cy="6994525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-6008"/>
            <a:ext cx="12434888" cy="6994525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5490" rIns="0" bIns="55490" numCol="1" rtlCol="0" anchor="ctr" anchorCtr="0" compatLnSpc="1">
            <a:prstTxWarp prst="textNoShape">
              <a:avLst/>
            </a:prstTxWarp>
          </a:bodyPr>
          <a:lstStyle>
            <a:lvl1pPr>
              <a:defRPr lang="en-US" sz="1800" dirty="0">
                <a:solidFill>
                  <a:schemeClr val="bg1"/>
                </a:solidFill>
              </a:defRPr>
            </a:lvl1pPr>
          </a:lstStyle>
          <a:p>
            <a:pPr lvl="0" algn="ctr" defTabSz="83213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5169" y="1126897"/>
            <a:ext cx="7588613" cy="2790302"/>
          </a:xfrm>
        </p:spPr>
        <p:txBody>
          <a:bodyPr anchor="b"/>
          <a:lstStyle>
            <a:lvl1pPr algn="l">
              <a:defRPr sz="39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169" y="4002424"/>
            <a:ext cx="7588613" cy="99366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16157" indent="0" algn="ctr">
              <a:buNone/>
              <a:defRPr sz="1800"/>
            </a:lvl2pPr>
            <a:lvl3pPr marL="832317" indent="0" algn="ctr">
              <a:buNone/>
              <a:defRPr sz="1600"/>
            </a:lvl3pPr>
            <a:lvl4pPr marL="1248474" indent="0" algn="ctr">
              <a:buNone/>
              <a:defRPr sz="1500"/>
            </a:lvl4pPr>
            <a:lvl5pPr marL="1664632" indent="0" algn="ctr">
              <a:buNone/>
              <a:defRPr sz="1500"/>
            </a:lvl5pPr>
            <a:lvl6pPr marL="2080789" indent="0" algn="ctr">
              <a:buNone/>
              <a:defRPr sz="1500"/>
            </a:lvl6pPr>
            <a:lvl7pPr marL="2496947" indent="0" algn="ctr">
              <a:buNone/>
              <a:defRPr sz="1500"/>
            </a:lvl7pPr>
            <a:lvl8pPr marL="2913104" indent="0" algn="ctr">
              <a:buNone/>
              <a:defRPr sz="1500"/>
            </a:lvl8pPr>
            <a:lvl9pPr marL="3329261" indent="0" algn="ctr">
              <a:buNone/>
              <a:defRPr sz="15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5169" y="5090001"/>
            <a:ext cx="7588230" cy="7165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8AB7FC00-CAEB-4AC6-9A32-953D75FDB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030" y="5875236"/>
            <a:ext cx="2988446" cy="73070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33E926-4D19-4F32-8112-EB03CC209DF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E1A88B-A652-8F44-A5F9-5E71904FF2E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53CF5D8-A7D2-44FE-998F-D0C95902ED42}"/>
              </a:ext>
            </a:extLst>
          </p:cNvPr>
          <p:cNvSpPr/>
          <p:nvPr userDrawn="1"/>
        </p:nvSpPr>
        <p:spPr bwMode="gray">
          <a:xfrm>
            <a:off x="12460759" y="0"/>
            <a:ext cx="2970558" cy="6994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416157" indent="-416157" defTabSz="1109754">
              <a:buFont typeface="+mj-lt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416157" indent="-416157" defTabSz="1109754">
              <a:buFont typeface="+mj-lt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416157" indent="-416157" defTabSz="1109754">
              <a:buFont typeface="+mj-lt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416157" indent="-416157" defTabSz="1109754">
              <a:buFont typeface="+mj-lt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/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B882037-743A-43E9-AF64-DF4B49C731C9}"/>
              </a:ext>
            </a:extLst>
          </p:cNvPr>
          <p:cNvSpPr/>
          <p:nvPr userDrawn="1"/>
        </p:nvSpPr>
        <p:spPr bwMode="gray">
          <a:xfrm>
            <a:off x="15431317" y="0"/>
            <a:ext cx="2970558" cy="6994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266825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8796907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05171" y="1861972"/>
            <a:ext cx="5634559" cy="41610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5166" y="1861972"/>
            <a:ext cx="5773341" cy="41610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47F0-CC69-5347-9C2C-7BEDBA73FFF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401818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05171" y="1861972"/>
            <a:ext cx="5634559" cy="41610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5166" y="1861972"/>
            <a:ext cx="5773341" cy="41610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AE-936D-7547-868E-5C8FE425E62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05168" y="1140548"/>
            <a:ext cx="5611891" cy="501922"/>
          </a:xfrm>
        </p:spPr>
        <p:txBody>
          <a:bodyPr anchor="t"/>
          <a:lstStyle>
            <a:lvl1pPr marL="0" indent="0">
              <a:buNone/>
              <a:defRPr sz="2200" b="0">
                <a:solidFill>
                  <a:schemeClr val="accent4"/>
                </a:solidFill>
              </a:defRPr>
            </a:lvl1pPr>
            <a:lvl2pPr marL="416157" indent="0">
              <a:buNone/>
              <a:defRPr sz="1800" b="1"/>
            </a:lvl2pPr>
            <a:lvl3pPr marL="832317" indent="0">
              <a:buNone/>
              <a:defRPr sz="1600" b="1"/>
            </a:lvl3pPr>
            <a:lvl4pPr marL="1248474" indent="0">
              <a:buNone/>
              <a:defRPr sz="1500" b="1"/>
            </a:lvl4pPr>
            <a:lvl5pPr marL="1664632" indent="0">
              <a:buNone/>
              <a:defRPr sz="1500" b="1"/>
            </a:lvl5pPr>
            <a:lvl6pPr marL="2080789" indent="0">
              <a:buNone/>
              <a:defRPr sz="1500" b="1"/>
            </a:lvl6pPr>
            <a:lvl7pPr marL="2496947" indent="0">
              <a:buNone/>
              <a:defRPr sz="1500" b="1"/>
            </a:lvl7pPr>
            <a:lvl8pPr marL="2913104" indent="0">
              <a:buNone/>
              <a:defRPr sz="1500" b="1"/>
            </a:lvl8pPr>
            <a:lvl9pPr marL="3329261" indent="0">
              <a:buNone/>
              <a:defRPr sz="15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95162" y="1140548"/>
            <a:ext cx="5751136" cy="501922"/>
          </a:xfrm>
        </p:spPr>
        <p:txBody>
          <a:bodyPr anchor="t"/>
          <a:lstStyle>
            <a:lvl1pPr marL="0" indent="0">
              <a:buNone/>
              <a:defRPr sz="2200" b="0">
                <a:solidFill>
                  <a:schemeClr val="accent4"/>
                </a:solidFill>
              </a:defRPr>
            </a:lvl1pPr>
            <a:lvl2pPr marL="416157" indent="0">
              <a:buNone/>
              <a:defRPr sz="1800" b="1"/>
            </a:lvl2pPr>
            <a:lvl3pPr marL="832317" indent="0">
              <a:buNone/>
              <a:defRPr sz="1600" b="1"/>
            </a:lvl3pPr>
            <a:lvl4pPr marL="1248474" indent="0">
              <a:buNone/>
              <a:defRPr sz="1500" b="1"/>
            </a:lvl4pPr>
            <a:lvl5pPr marL="1664632" indent="0">
              <a:buNone/>
              <a:defRPr sz="1500" b="1"/>
            </a:lvl5pPr>
            <a:lvl6pPr marL="2080789" indent="0">
              <a:buNone/>
              <a:defRPr sz="1500" b="1"/>
            </a:lvl6pPr>
            <a:lvl7pPr marL="2496947" indent="0">
              <a:buNone/>
              <a:defRPr sz="1500" b="1"/>
            </a:lvl7pPr>
            <a:lvl8pPr marL="2913104" indent="0">
              <a:buNone/>
              <a:defRPr sz="1500" b="1"/>
            </a:lvl8pPr>
            <a:lvl9pPr marL="3329261" indent="0">
              <a:buNone/>
              <a:defRPr sz="15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360388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23" y="1211288"/>
            <a:ext cx="11887199" cy="1935846"/>
          </a:xfrm>
        </p:spPr>
        <p:txBody>
          <a:bodyPr lIns="164531" rIns="164531"/>
          <a:lstStyle>
            <a:lvl1pPr marL="0" indent="0"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00"/>
            </a:lvl2pPr>
            <a:lvl3pPr marL="171362" indent="0">
              <a:buNone/>
              <a:defRPr/>
            </a:lvl3pPr>
            <a:lvl4pPr marL="342725" indent="0">
              <a:buNone/>
              <a:defRPr/>
            </a:lvl4pPr>
            <a:lvl5pPr marL="5140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3" y="296899"/>
            <a:ext cx="11887199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5258-962B-314A-8144-01713EA42D4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43982" y="6616122"/>
            <a:ext cx="624521" cy="37239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070606B5-5043-498C-87F8-8BBBE243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16206" y="6616122"/>
            <a:ext cx="7227779" cy="372394"/>
          </a:xfrm>
        </p:spPr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883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E08C2-2240-0640-AF9B-ECF7893AC15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xmlns="" id="{E35FC4DD-34A5-4677-832D-B024EEC6E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2118160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0ED-F341-9B44-B25A-B095DC1847D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48296" y="1865209"/>
            <a:ext cx="2536717" cy="190406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1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873387" y="1865209"/>
            <a:ext cx="2536717" cy="190406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1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686792" y="1865209"/>
            <a:ext cx="2536717" cy="190406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1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591" y="4492779"/>
            <a:ext cx="3543943" cy="1530282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5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470636" y="4492779"/>
            <a:ext cx="3543943" cy="1530282"/>
          </a:xfrm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None/>
              <a:tabLst/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500"/>
            </a:lvl5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Type 14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8278820" y="4492779"/>
            <a:ext cx="3543943" cy="1530282"/>
          </a:xfrm>
        </p:spPr>
        <p:txBody>
          <a:bodyPr/>
          <a:lstStyle>
            <a:lvl1pPr>
              <a:buNone/>
              <a:defRPr sz="1700"/>
            </a:lvl1pPr>
            <a:lvl2pPr>
              <a:defRPr sz="1300"/>
            </a:lvl2pPr>
            <a:lvl3pPr>
              <a:defRPr sz="1700"/>
            </a:lvl3pPr>
            <a:lvl4pPr>
              <a:defRPr sz="1700"/>
            </a:lvl4pPr>
            <a:lvl5pPr>
              <a:defRPr sz="15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E4C26CD5-34F3-447A-AB99-996C787507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6527FE76-EAF5-46DF-A8B1-057E2E101E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70" y="3945754"/>
            <a:ext cx="3543943" cy="466302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A3AD66D5-CC76-4534-BE48-B2161A8ED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70636" y="3945754"/>
            <a:ext cx="3543943" cy="466302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A0AF64BB-0F19-406C-A38C-9774B21BA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8820" y="3945754"/>
            <a:ext cx="3543943" cy="466302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9888500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D913-FA8F-4041-B8E0-31D7DFAB533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7" y="1865207"/>
            <a:ext cx="2238280" cy="676785"/>
          </a:xfrm>
          <a:solidFill>
            <a:schemeClr val="tx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836246" y="1865208"/>
            <a:ext cx="2238280" cy="676785"/>
          </a:xfrm>
          <a:solidFill>
            <a:schemeClr val="accent2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167327" y="1865208"/>
            <a:ext cx="2238280" cy="676785"/>
          </a:xfrm>
          <a:solidFill>
            <a:schemeClr val="accent4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498406" y="1865208"/>
            <a:ext cx="2238280" cy="676785"/>
          </a:xfrm>
          <a:solidFill>
            <a:schemeClr val="accent1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829484" y="1865208"/>
            <a:ext cx="2238280" cy="676785"/>
          </a:xfrm>
          <a:solidFill>
            <a:srgbClr val="A22B38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7" y="2541988"/>
            <a:ext cx="223828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836246" y="2541988"/>
            <a:ext cx="223828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167327" y="2541988"/>
            <a:ext cx="223828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498406" y="2541988"/>
            <a:ext cx="223828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829485" y="2541988"/>
            <a:ext cx="223828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014175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6A59-F7D2-6A4D-BE52-4C75C405AAF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7" y="1865207"/>
            <a:ext cx="2797850" cy="676785"/>
          </a:xfrm>
          <a:solidFill>
            <a:schemeClr val="tx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423451" y="1865208"/>
            <a:ext cx="2797850" cy="676785"/>
          </a:xfrm>
          <a:solidFill>
            <a:schemeClr val="accent2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41734" y="1865208"/>
            <a:ext cx="2797850" cy="676785"/>
          </a:xfrm>
          <a:solidFill>
            <a:schemeClr val="accent4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260016" y="1865208"/>
            <a:ext cx="2797850" cy="676785"/>
          </a:xfrm>
          <a:solidFill>
            <a:schemeClr val="accent1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7" y="2541988"/>
            <a:ext cx="279785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423451" y="2541988"/>
            <a:ext cx="279785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41734" y="2541988"/>
            <a:ext cx="279785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0016" y="2541988"/>
            <a:ext cx="279785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D8B6576D-BE38-4862-BF49-409F9E9279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3109195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2951-FAA4-4D45-8759-C25C272B05C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8" y="1865207"/>
            <a:ext cx="3730466" cy="676785"/>
          </a:xfrm>
          <a:solidFill>
            <a:schemeClr val="tx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422681" y="1865207"/>
            <a:ext cx="3730466" cy="676785"/>
          </a:xfrm>
          <a:solidFill>
            <a:schemeClr val="accent2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340193" y="1865207"/>
            <a:ext cx="3730466" cy="676785"/>
          </a:xfrm>
          <a:solidFill>
            <a:schemeClr val="accent4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8" y="2541988"/>
            <a:ext cx="3730466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422681" y="2541988"/>
            <a:ext cx="3730466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340193" y="2541988"/>
            <a:ext cx="3730466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486066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3A34-4886-6341-907E-3CF96107BEB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6" y="1865210"/>
            <a:ext cx="5595700" cy="676785"/>
          </a:xfrm>
          <a:solidFill>
            <a:schemeClr val="tx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439493" y="1865207"/>
            <a:ext cx="5595700" cy="676785"/>
          </a:xfrm>
          <a:solidFill>
            <a:schemeClr val="accent2"/>
          </a:solidFill>
        </p:spPr>
        <p:txBody>
          <a:bodyPr lIns="16646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6" y="2541988"/>
            <a:ext cx="559570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439493" y="2541988"/>
            <a:ext cx="5595700" cy="3481075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6BDB466E-A2B3-4E9F-A51F-6D8EA5C565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8148780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142A-C9ED-F248-9FC9-0189019F680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534778" y="1865206"/>
            <a:ext cx="5682669" cy="41578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560997" y="4559394"/>
            <a:ext cx="3656449" cy="1463669"/>
          </a:xfrm>
          <a:solidFill>
            <a:schemeClr val="tx2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217444" y="1865206"/>
            <a:ext cx="5828854" cy="41578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390442" y="4559394"/>
            <a:ext cx="3655857" cy="1463669"/>
          </a:xfrm>
          <a:solidFill>
            <a:schemeClr val="accent2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074C1D90-76B1-43FC-A4AD-940B5FED7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86A3C5B-39A6-4B75-B13C-0F503152CA07}"/>
              </a:ext>
            </a:extLst>
          </p:cNvPr>
          <p:cNvSpPr/>
          <p:nvPr userDrawn="1"/>
        </p:nvSpPr>
        <p:spPr bwMode="gray">
          <a:xfrm>
            <a:off x="12587239" y="0"/>
            <a:ext cx="2970558" cy="699452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5676489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24597" y="1865206"/>
            <a:ext cx="3851707" cy="41578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3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0BCB-8288-9D4D-9EBF-F69601F6512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48236" y="3950840"/>
            <a:ext cx="2118744" cy="2072223"/>
          </a:xfrm>
          <a:solidFill>
            <a:schemeClr val="tx2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4371793" y="1865206"/>
            <a:ext cx="3851707" cy="41578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104755" y="3950840"/>
            <a:ext cx="2118744" cy="2072223"/>
          </a:xfrm>
          <a:solidFill>
            <a:schemeClr val="accent2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8228123" y="1871911"/>
            <a:ext cx="3851707" cy="41578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88" y="3950840"/>
            <a:ext cx="2118744" cy="2072223"/>
          </a:xfrm>
          <a:solidFill>
            <a:schemeClr val="accent4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1F67FAC8-26AF-48A1-938F-B5C40D7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6FE12A9-0F8D-4398-85E1-B30CEE358CFA}"/>
              </a:ext>
            </a:extLst>
          </p:cNvPr>
          <p:cNvSpPr/>
          <p:nvPr userDrawn="1"/>
        </p:nvSpPr>
        <p:spPr bwMode="gray">
          <a:xfrm>
            <a:off x="12587239" y="0"/>
            <a:ext cx="2970558" cy="699452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3070308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24597" y="1865210"/>
            <a:ext cx="2875568" cy="263497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8F8A-0676-B34E-8A58-0EE149B6B11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400167" y="1865210"/>
            <a:ext cx="2880425" cy="263497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280589" y="1862895"/>
            <a:ext cx="2877997" cy="263497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9156159" y="1862895"/>
            <a:ext cx="2890140" cy="263497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909647" y="3030963"/>
            <a:ext cx="1490521" cy="1468063"/>
          </a:xfrm>
          <a:solidFill>
            <a:schemeClr val="tx1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90072" y="3030963"/>
            <a:ext cx="1490521" cy="1468063"/>
          </a:xfrm>
          <a:solidFill>
            <a:schemeClr val="accent2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668067" y="3030963"/>
            <a:ext cx="1490521" cy="1468063"/>
          </a:xfrm>
          <a:solidFill>
            <a:schemeClr val="accent4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555780" y="3030963"/>
            <a:ext cx="1490521" cy="1468063"/>
          </a:xfrm>
          <a:solidFill>
            <a:schemeClr val="accent1"/>
          </a:solidFill>
        </p:spPr>
        <p:txBody>
          <a:bodyPr lIns="166463" tIns="16646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6C1780D9-CEF1-4E3B-B6D6-225DD4E89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E46FB58-FC63-4566-A85A-FFE982D1BBB2}"/>
              </a:ext>
            </a:extLst>
          </p:cNvPr>
          <p:cNvSpPr/>
          <p:nvPr userDrawn="1"/>
        </p:nvSpPr>
        <p:spPr bwMode="gray">
          <a:xfrm>
            <a:off x="12587239" y="0"/>
            <a:ext cx="2970558" cy="699452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60526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2" y="2125679"/>
            <a:ext cx="11887199" cy="2020484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22" y="296899"/>
            <a:ext cx="11887199" cy="183038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9081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24596" y="1862892"/>
            <a:ext cx="2284911" cy="20134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D728-38EF-8B46-B5F2-14915580E6B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2832448" y="1862892"/>
            <a:ext cx="2284911" cy="20134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5140299" y="1862896"/>
            <a:ext cx="2284911" cy="20134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7448151" y="1862892"/>
            <a:ext cx="2284911" cy="20134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756003" y="1862892"/>
            <a:ext cx="2284911" cy="20134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70567" y="2754558"/>
            <a:ext cx="1138940" cy="1121779"/>
          </a:xfrm>
          <a:solidFill>
            <a:schemeClr val="tx2"/>
          </a:solidFill>
        </p:spPr>
        <p:txBody>
          <a:bodyPr lIns="166463" tIns="5548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 |</a:t>
            </a:r>
            <a:br>
              <a:rPr lang="en-US" dirty="0"/>
            </a:br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78419" y="2754558"/>
            <a:ext cx="1138940" cy="1121779"/>
          </a:xfrm>
          <a:solidFill>
            <a:schemeClr val="accent2"/>
          </a:solidFill>
        </p:spPr>
        <p:txBody>
          <a:bodyPr lIns="166463" tIns="5548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86271" y="2754558"/>
            <a:ext cx="1138940" cy="1121779"/>
          </a:xfrm>
          <a:solidFill>
            <a:schemeClr val="accent4"/>
          </a:solidFill>
        </p:spPr>
        <p:txBody>
          <a:bodyPr lIns="166463" tIns="5548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594123" y="2754558"/>
            <a:ext cx="1138940" cy="1121779"/>
          </a:xfrm>
          <a:solidFill>
            <a:schemeClr val="accent1"/>
          </a:solidFill>
        </p:spPr>
        <p:txBody>
          <a:bodyPr lIns="166463" tIns="5548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874514" y="2754558"/>
            <a:ext cx="1138940" cy="1121779"/>
          </a:xfrm>
          <a:solidFill>
            <a:srgbClr val="A22B38"/>
          </a:solidFill>
        </p:spPr>
        <p:txBody>
          <a:bodyPr lIns="166463" tIns="5548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2E67BFEE-381A-4A6D-8DFD-43CABE62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4766648-7D79-47FB-9296-5A4F029FE3A5}"/>
              </a:ext>
            </a:extLst>
          </p:cNvPr>
          <p:cNvSpPr/>
          <p:nvPr userDrawn="1"/>
        </p:nvSpPr>
        <p:spPr bwMode="gray">
          <a:xfrm>
            <a:off x="12587239" y="0"/>
            <a:ext cx="2970558" cy="699452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974" tIns="55488" rIns="110974" bIns="55488" rtlCol="0" anchor="t"/>
          <a:lstStyle/>
          <a:p>
            <a:pPr defTabSz="1109754"/>
            <a:r>
              <a:rPr lang="en-US" sz="17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2963547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4BDB-E483-4A4F-848D-14271EE97A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7" y="1865204"/>
            <a:ext cx="2238280" cy="2009540"/>
          </a:xfrm>
          <a:solidFill>
            <a:schemeClr val="tx2"/>
          </a:solidFill>
        </p:spPr>
        <p:txBody>
          <a:bodyPr lIns="16646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836246" y="1865205"/>
            <a:ext cx="2238280" cy="2009540"/>
          </a:xfrm>
          <a:solidFill>
            <a:schemeClr val="accent2"/>
          </a:solidFill>
        </p:spPr>
        <p:txBody>
          <a:bodyPr lIns="16646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167327" y="1865205"/>
            <a:ext cx="2238280" cy="2009540"/>
          </a:xfrm>
          <a:solidFill>
            <a:schemeClr val="accent4"/>
          </a:solidFill>
        </p:spPr>
        <p:txBody>
          <a:bodyPr lIns="16646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498406" y="1865205"/>
            <a:ext cx="2238280" cy="2009540"/>
          </a:xfrm>
          <a:solidFill>
            <a:schemeClr val="accent1"/>
          </a:solidFill>
        </p:spPr>
        <p:txBody>
          <a:bodyPr lIns="16646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829484" y="1865205"/>
            <a:ext cx="2238280" cy="2009540"/>
          </a:xfrm>
          <a:solidFill>
            <a:srgbClr val="A22B38"/>
          </a:solidFill>
        </p:spPr>
        <p:txBody>
          <a:bodyPr lIns="16646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7" y="3874744"/>
            <a:ext cx="2238280" cy="2148319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093"/>
              </a:spcAft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1pPr>
            <a:lvl2pPr>
              <a:defRPr sz="17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830695" y="3874744"/>
            <a:ext cx="2238280" cy="2148319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093"/>
              </a:spcAft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1pPr>
            <a:lvl2pPr>
              <a:defRPr sz="17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156223" y="3874744"/>
            <a:ext cx="2238280" cy="2148319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093"/>
              </a:spcAft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1pPr>
            <a:lvl2pPr>
              <a:defRPr sz="17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481751" y="3874744"/>
            <a:ext cx="2238280" cy="2148319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093"/>
              </a:spcAft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1pPr>
            <a:lvl2pPr>
              <a:defRPr sz="17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807279" y="3874744"/>
            <a:ext cx="2238280" cy="2148319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66463" tIns="16646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093"/>
              </a:spcAft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1pPr>
            <a:lvl2pPr>
              <a:defRPr sz="17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31B6F8-C198-462C-AF03-A48233B06B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9771308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9E5A-BDCC-474C-9CC4-CECDCB1DD9A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7" y="1898515"/>
            <a:ext cx="1731267" cy="1333623"/>
          </a:xfrm>
          <a:solidFill>
            <a:schemeClr val="tx2"/>
          </a:solidFill>
        </p:spPr>
        <p:txBody>
          <a:bodyPr lIns="166463" rIns="2219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5167" y="3287937"/>
            <a:ext cx="1731267" cy="1333623"/>
          </a:xfrm>
          <a:solidFill>
            <a:schemeClr val="accent2"/>
          </a:solidFill>
        </p:spPr>
        <p:txBody>
          <a:bodyPr lIns="166463" rIns="2219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05167" y="4677356"/>
            <a:ext cx="1731267" cy="1333623"/>
          </a:xfrm>
          <a:solidFill>
            <a:schemeClr val="accent4"/>
          </a:solidFill>
        </p:spPr>
        <p:txBody>
          <a:bodyPr lIns="166463" rIns="2219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64387" y="1898515"/>
            <a:ext cx="9678210" cy="1305645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64387" y="3307366"/>
            <a:ext cx="9678210" cy="1305645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64387" y="4716218"/>
            <a:ext cx="9678210" cy="1305645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18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57CB5724-7345-4477-B6C2-91683C0C2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165648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65D4-2452-3343-B29C-9CAEB7F9A3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7" y="1898513"/>
            <a:ext cx="1734667" cy="1007212"/>
          </a:xfrm>
          <a:solidFill>
            <a:schemeClr val="tx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5167" y="2945396"/>
            <a:ext cx="1734667" cy="1007212"/>
          </a:xfrm>
          <a:solidFill>
            <a:schemeClr val="accent2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05167" y="3992278"/>
            <a:ext cx="1734667" cy="1007212"/>
          </a:xfrm>
          <a:solidFill>
            <a:schemeClr val="accent4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25064" y="1898513"/>
            <a:ext cx="9717533" cy="100721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25064" y="2945800"/>
            <a:ext cx="9717533" cy="100721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28766" y="3992278"/>
            <a:ext cx="9717533" cy="100721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5167" y="5039160"/>
            <a:ext cx="1734667" cy="1007212"/>
          </a:xfrm>
          <a:solidFill>
            <a:schemeClr val="accent1"/>
          </a:solidFill>
        </p:spPr>
        <p:txBody>
          <a:bodyPr lIns="16646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328766" y="5038756"/>
            <a:ext cx="9717533" cy="1007212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689CC0DE-8E88-4C4F-BBB8-CB102DA4C7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40605863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0426A-D2AA-B841-A172-998EF7C59AF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5169" y="1898515"/>
            <a:ext cx="1071398" cy="783387"/>
          </a:xfrm>
          <a:solidFill>
            <a:schemeClr val="tx2"/>
          </a:solidFill>
        </p:spPr>
        <p:txBody>
          <a:bodyPr lIns="554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5169" y="2735269"/>
            <a:ext cx="1071398" cy="783387"/>
          </a:xfrm>
          <a:solidFill>
            <a:schemeClr val="accent2"/>
          </a:solidFill>
        </p:spPr>
        <p:txBody>
          <a:bodyPr lIns="554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05169" y="3572028"/>
            <a:ext cx="1071398" cy="783387"/>
          </a:xfrm>
          <a:solidFill>
            <a:schemeClr val="accent4"/>
          </a:solidFill>
        </p:spPr>
        <p:txBody>
          <a:bodyPr lIns="554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61690" y="1898515"/>
            <a:ext cx="10380911" cy="783387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65390" y="2732911"/>
            <a:ext cx="10380911" cy="783387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65390" y="3567312"/>
            <a:ext cx="10380911" cy="783387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5169" y="4408782"/>
            <a:ext cx="1071398" cy="783387"/>
          </a:xfrm>
          <a:solidFill>
            <a:schemeClr val="accent1"/>
          </a:solidFill>
        </p:spPr>
        <p:txBody>
          <a:bodyPr lIns="554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61690" y="4401708"/>
            <a:ext cx="10380911" cy="783387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505169" y="5245539"/>
            <a:ext cx="1071398" cy="783387"/>
          </a:xfrm>
          <a:solidFill>
            <a:srgbClr val="A22B38"/>
          </a:solidFill>
        </p:spPr>
        <p:txBody>
          <a:bodyPr lIns="554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65390" y="5236110"/>
            <a:ext cx="10380911" cy="783387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0B0E6FC2-94CC-4D51-BB6C-45369537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4468480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ADEA-1268-684E-990E-6D1107CCDE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5167" y="1898515"/>
            <a:ext cx="7577511" cy="13056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7" y="3307366"/>
            <a:ext cx="7577511" cy="13056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05167" y="4716218"/>
            <a:ext cx="7577511" cy="13056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124275B-1008-4B2B-AB84-BAC87DC37F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619" y="1899209"/>
            <a:ext cx="3851361" cy="4122652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221951"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2200">
                <a:solidFill>
                  <a:schemeClr val="tx2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 smtClean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758042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5144-D549-764A-BC72-2369083EF9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5169" y="1898514"/>
            <a:ext cx="7577510" cy="97923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9" y="2946952"/>
            <a:ext cx="7577510" cy="97923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05169" y="3995390"/>
            <a:ext cx="7577510" cy="97923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05169" y="5043829"/>
            <a:ext cx="7577510" cy="97923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2DAC82A9-851F-41ED-8839-FC7966AE0D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7F3D4019-DCDF-4857-847C-9573F0C1B01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619" y="1899209"/>
            <a:ext cx="3851361" cy="4122652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332926"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2200">
                <a:solidFill>
                  <a:schemeClr val="tx2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 smtClean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498424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EA86-E1B3-D840-96B4-2D75FC7D080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5169" y="1898515"/>
            <a:ext cx="7577510" cy="746822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7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05169" y="2749885"/>
            <a:ext cx="7577510" cy="746822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7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05169" y="3601257"/>
            <a:ext cx="7577510" cy="746822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7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05169" y="4452627"/>
            <a:ext cx="7577510" cy="746822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7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505169" y="5303996"/>
            <a:ext cx="7577510" cy="746822"/>
          </a:xfrm>
          <a:solidFill>
            <a:schemeClr val="accent5">
              <a:lumMod val="40000"/>
              <a:lumOff val="60000"/>
            </a:schemeClr>
          </a:solidFill>
        </p:spPr>
        <p:txBody>
          <a:bodyPr lIns="110974" tIns="110974"/>
          <a:lstStyle>
            <a:lvl1pPr>
              <a:defRPr sz="17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3BFB9B1-1EFA-44DF-8290-51EAEBD9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68" y="1140548"/>
            <a:ext cx="11541130" cy="501922"/>
          </a:xfrm>
        </p:spPr>
        <p:txBody>
          <a:bodyPr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BCD7420F-31EF-411E-818F-128E1835AA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619" y="1899209"/>
            <a:ext cx="3851361" cy="4122652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332926"/>
          <a:lstStyle>
            <a:lvl1pPr marL="0" marR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 sz="2200">
                <a:solidFill>
                  <a:schemeClr val="tx2"/>
                </a:solidFill>
              </a:defRPr>
            </a:lvl1pPr>
          </a:lstStyle>
          <a:p>
            <a:pPr marL="0" marR="0" lvl="0" indent="0" algn="l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 smtClean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149002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2132-F380-0E4A-AAEB-72E7D47151B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603177" y="3034894"/>
            <a:ext cx="3228537" cy="621504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A2B1205-F6CA-461E-A799-04C4F035F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63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1865210"/>
            <a:ext cx="7321225" cy="2171217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204120"/>
            <a:ext cx="7321225" cy="181894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0D61B4F-A22C-4FAB-B7F3-23701D727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8"/>
            <a:ext cx="5486399" cy="2323644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00"/>
            </a:lvl2pPr>
            <a:lvl3pPr marL="173743" indent="0">
              <a:buNone/>
              <a:tabLst/>
              <a:defRPr sz="1900"/>
            </a:lvl3pPr>
            <a:lvl4pPr marL="345104" indent="0">
              <a:buNone/>
              <a:defRPr/>
            </a:lvl4pPr>
            <a:lvl5pPr marL="51408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851" y="1211288"/>
            <a:ext cx="5486399" cy="2323644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00"/>
            </a:lvl2pPr>
            <a:lvl3pPr marL="173743" indent="0">
              <a:buNone/>
              <a:tabLst/>
              <a:defRPr sz="1900"/>
            </a:lvl3pPr>
            <a:lvl4pPr marL="345104" indent="0">
              <a:buNone/>
              <a:defRPr/>
            </a:lvl4pPr>
            <a:lvl5pPr marL="51408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1865210"/>
            <a:ext cx="7321225" cy="2171217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204120"/>
            <a:ext cx="7321225" cy="181894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A5DB066-2C57-4BDC-B3C4-D5AA4E54C31C}"/>
              </a:ext>
            </a:extLst>
          </p:cNvPr>
          <p:cNvSpPr/>
          <p:nvPr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0059ED8-1ABF-4D47-BAF7-C67D0BDC3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804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1865210"/>
            <a:ext cx="7321225" cy="2171217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204120"/>
            <a:ext cx="7321225" cy="181894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9B94BD7-F6CB-4633-B827-DCC8BE5FE864}"/>
              </a:ext>
            </a:extLst>
          </p:cNvPr>
          <p:cNvSpPr/>
          <p:nvPr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0057337-C88C-4212-B107-A55E4CB49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779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1865210"/>
            <a:ext cx="7321225" cy="2171217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204120"/>
            <a:ext cx="7321225" cy="181894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3B694CC-B592-44F3-8181-C62CCD2755B7}"/>
              </a:ext>
            </a:extLst>
          </p:cNvPr>
          <p:cNvSpPr/>
          <p:nvPr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02EE5D-051C-45D5-9592-10BF4C2E1F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58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596" y="1126897"/>
            <a:ext cx="5485600" cy="2909528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4596" y="4204120"/>
            <a:ext cx="5485600" cy="181894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8268283A-D91D-4D73-9EBF-3B34754D95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56306" y="0"/>
            <a:ext cx="6437645" cy="6994525"/>
          </a:xfrm>
          <a:blipFill>
            <a:blip r:embed="rId2"/>
            <a:stretch>
              <a:fillRect r="-17304"/>
            </a:stretch>
          </a:blipFill>
        </p:spPr>
        <p:txBody>
          <a:bodyPr tIns="665854" anchor="t" anchorCtr="0"/>
          <a:lstStyle>
            <a:lvl1pPr marL="0" marR="0" indent="0" algn="ctr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lvl1pPr>
          </a:lstStyle>
          <a:p>
            <a:pPr marL="0" marR="0" lvl="0" indent="0" algn="ctr" defTabSz="832317" rtl="0" eaLnBrk="1" fontAlgn="auto" latinLnBrk="0" hangingPunct="1">
              <a:lnSpc>
                <a:spcPct val="95000"/>
              </a:lnSpc>
              <a:spcBef>
                <a:spcPts val="971"/>
              </a:spcBef>
              <a:spcAft>
                <a:spcPts val="546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723066-572C-47D2-B034-A9F4718AC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620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DD5A-027B-5049-9814-0E9AF1E2F97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9DA9624-F28A-458F-88EF-3F184856C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34" y="2551109"/>
            <a:ext cx="6005023" cy="18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805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4596" y="3982071"/>
            <a:ext cx="7321225" cy="492500"/>
          </a:xfrm>
        </p:spPr>
        <p:txBody>
          <a:bodyPr anchor="ctr"/>
          <a:lstStyle>
            <a:lvl1pPr>
              <a:defRPr sz="19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4596" y="4491627"/>
            <a:ext cx="7321225" cy="494280"/>
          </a:xfrm>
        </p:spPr>
        <p:txBody>
          <a:bodyPr anchor="ctr"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24595" y="4997415"/>
            <a:ext cx="7321225" cy="494280"/>
          </a:xfrm>
        </p:spPr>
        <p:txBody>
          <a:bodyPr anchor="ctr"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161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323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484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6646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080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4969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2913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329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</a:t>
            </a:r>
            <a:r>
              <a:rPr lang="en-US" smtClean="0"/>
              <a:t>123-456-7890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CF35A84-66E1-4F72-848D-DB6EF4825F09}"/>
              </a:ext>
            </a:extLst>
          </p:cNvPr>
          <p:cNvSpPr/>
          <p:nvPr userDrawn="1"/>
        </p:nvSpPr>
        <p:spPr bwMode="gray">
          <a:xfrm>
            <a:off x="8160395" y="0"/>
            <a:ext cx="4274493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01" tIns="130561" rIns="163201" bIns="1305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321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D6922A-983B-4BA1-9404-083625C6FFF9}"/>
              </a:ext>
            </a:extLst>
          </p:cNvPr>
          <p:cNvSpPr txBox="1"/>
          <p:nvPr userDrawn="1"/>
        </p:nvSpPr>
        <p:spPr bwMode="gray">
          <a:xfrm>
            <a:off x="505166" y="2585522"/>
            <a:ext cx="2755416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09754"/>
            <a:r>
              <a:rPr lang="en-US" sz="39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0588031-B09C-4308-AD99-6FA427183E5B}"/>
              </a:ext>
            </a:extLst>
          </p:cNvPr>
          <p:cNvSpPr txBox="1"/>
          <p:nvPr userDrawn="1"/>
        </p:nvSpPr>
        <p:spPr bwMode="gray">
          <a:xfrm>
            <a:off x="524596" y="3196823"/>
            <a:ext cx="27555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109754"/>
            <a:r>
              <a:rPr lang="en-US" sz="2400" dirty="0">
                <a:solidFill>
                  <a:srgbClr val="55565A"/>
                </a:solidFill>
              </a:rPr>
              <a:t>Contact information: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490A336-58A6-4623-B17E-F3C92AE57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248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5620" t="11961" r="-5620" b="26194"/>
          <a:stretch/>
        </p:blipFill>
        <p:spPr>
          <a:xfrm>
            <a:off x="-408" y="3174"/>
            <a:ext cx="7314712" cy="699135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040394" y="2125677"/>
            <a:ext cx="5394901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Project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040394" y="3954457"/>
            <a:ext cx="5394902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Team Name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21" y="6033513"/>
            <a:ext cx="1934186" cy="731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2285567" y="6129994"/>
            <a:ext cx="4389072" cy="6140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23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23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0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li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3B2D14DD-61D0-2847-835F-4ADB0C6D810A}"/>
              </a:ext>
            </a:extLst>
          </p:cNvPr>
          <p:cNvGrpSpPr/>
          <p:nvPr userDrawn="1"/>
        </p:nvGrpSpPr>
        <p:grpSpPr>
          <a:xfrm>
            <a:off x="0" y="0"/>
            <a:ext cx="7771907" cy="6994525"/>
            <a:chOff x="0" y="0"/>
            <a:chExt cx="7771907" cy="6994525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6F541FAB-A689-7B4A-9599-C682C0EF22DB}"/>
                </a:ext>
              </a:extLst>
            </p:cNvPr>
            <p:cNvSpPr/>
            <p:nvPr userDrawn="1"/>
          </p:nvSpPr>
          <p:spPr bwMode="auto">
            <a:xfrm>
              <a:off x="3382835" y="0"/>
              <a:ext cx="4389072" cy="6994525"/>
            </a:xfrm>
            <a:prstGeom prst="rect">
              <a:avLst/>
            </a:prstGeom>
            <a:solidFill>
              <a:srgbClr val="DEA52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06E95932-6C25-BE47-96BE-1AC17CC279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8634"/>
            <a:stretch/>
          </p:blipFill>
          <p:spPr>
            <a:xfrm>
              <a:off x="0" y="3174"/>
              <a:ext cx="4394161" cy="699135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137663" y="3040067"/>
            <a:ext cx="4206194" cy="1828800"/>
          </a:xfrm>
          <a:noFill/>
        </p:spPr>
        <p:txBody>
          <a:bodyPr lIns="146304" tIns="91440" rIns="146304" bIns="91440" anchor="t" anchorCtr="0"/>
          <a:lstStyle>
            <a:lvl1pPr algn="ctr">
              <a:defRPr sz="48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442819" y="6033513"/>
            <a:ext cx="1934187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418FB87-8724-DB47-8CCA-2D46D9EC8AF3}"/>
              </a:ext>
            </a:extLst>
          </p:cNvPr>
          <p:cNvSpPr txBox="1"/>
          <p:nvPr userDrawn="1"/>
        </p:nvSpPr>
        <p:spPr>
          <a:xfrm>
            <a:off x="2468445" y="6129994"/>
            <a:ext cx="4389072" cy="6140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23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23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97CAB1C-E59A-254F-AF99-525BD29F83AF}"/>
              </a:ext>
            </a:extLst>
          </p:cNvPr>
          <p:cNvSpPr txBox="1"/>
          <p:nvPr userDrawn="1"/>
        </p:nvSpPr>
        <p:spPr>
          <a:xfrm>
            <a:off x="688133" y="6119482"/>
            <a:ext cx="591605" cy="6140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solidFill>
                  <a:srgbClr val="FFFFFF"/>
                </a:solidFill>
                <a:latin typeface="Gill Sans MT" panose="020B0502020104020203" pitchFamily="34" charset="7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4920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434889" cy="6995160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319" y="2125677"/>
            <a:ext cx="8229600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319" y="3954457"/>
            <a:ext cx="8229600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91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20" y="1211287"/>
            <a:ext cx="11887200" cy="1969770"/>
          </a:xfrm>
        </p:spPr>
        <p:txBody>
          <a:bodyPr lIns="164592" rIns="164592"/>
          <a:lstStyle>
            <a:lvl1pPr marL="0" indent="0"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7200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5428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19" y="2125677"/>
            <a:ext cx="11887200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19" y="296897"/>
            <a:ext cx="11887200" cy="18303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15659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6897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7"/>
            <a:ext cx="548640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849" y="1211287"/>
            <a:ext cx="548640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98558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6897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1368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7" y="1211287"/>
            <a:ext cx="11887200" cy="2037481"/>
          </a:xfrm>
        </p:spPr>
        <p:txBody>
          <a:bodyPr wrap="square"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6897"/>
            <a:ext cx="11887200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88775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7" y="1211287"/>
            <a:ext cx="11887200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6897"/>
            <a:ext cx="11887200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930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0" y="121128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7729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96897"/>
            <a:ext cx="11887200" cy="18186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0" y="212567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19" y="212567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88060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0" y="121128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531" y="121128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20299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- Large Title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96897"/>
            <a:ext cx="11887200" cy="18303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0" y="212567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119" y="2125677"/>
            <a:ext cx="548640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50740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6897"/>
            <a:ext cx="11885611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990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11887199" cy="2020484"/>
          </a:xfrm>
        </p:spPr>
        <p:txBody>
          <a:bodyPr wrap="square"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40" y="296899"/>
            <a:ext cx="11887199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58951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o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80198" y="1345205"/>
            <a:ext cx="4274493" cy="4274432"/>
          </a:xfrm>
        </p:spPr>
        <p:txBody>
          <a:bodyPr lIns="388574" tIns="388574" rIns="388574" bIns="388574" anchor="ctr" anchorCtr="0">
            <a:normAutofit/>
          </a:bodyPr>
          <a:lstStyle>
            <a:lvl1pPr>
              <a:defRPr sz="3100" b="1">
                <a:solidFill>
                  <a:schemeClr val="tx1"/>
                </a:solidFill>
              </a:defRPr>
            </a:lvl1pPr>
          </a:lstStyle>
          <a:p>
            <a:r>
              <a:rPr lang="en-US" b="1">
                <a:solidFill>
                  <a:srgbClr val="C25608"/>
                </a:solidFill>
              </a:rPr>
              <a:t>Click to edit Master title style</a:t>
            </a:r>
            <a:endParaRPr lang="en-US" b="1" dirty="0">
              <a:solidFill>
                <a:srgbClr val="C256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777" y="594969"/>
            <a:ext cx="5469844" cy="57213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7776" y="1365444"/>
            <a:ext cx="5469843" cy="48869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0" spc="0">
                <a:solidFill>
                  <a:schemeClr val="accent1"/>
                </a:solidFill>
              </a:defRPr>
            </a:lvl1pPr>
            <a:lvl2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2pPr>
            <a:lvl3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3pPr>
            <a:lvl4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4pPr>
            <a:lvl5pPr marL="0" indent="0">
              <a:lnSpc>
                <a:spcPct val="120000"/>
              </a:lnSpc>
              <a:buNone/>
              <a:defRPr sz="1200" spc="0">
                <a:solidFill>
                  <a:srgbClr val="55565A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87776" y="280645"/>
            <a:ext cx="5469843" cy="1991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216649" y="296897"/>
            <a:ext cx="5810279" cy="5943535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6" y="6483350"/>
            <a:ext cx="808331" cy="305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E8D533B-FB9E-7C46-9C1A-42BC986EDCF4}"/>
              </a:ext>
            </a:extLst>
          </p:cNvPr>
          <p:cNvSpPr txBox="1"/>
          <p:nvPr userDrawn="1"/>
        </p:nvSpPr>
        <p:spPr>
          <a:xfrm>
            <a:off x="1096860" y="6421121"/>
            <a:ext cx="155446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32742">
              <a:lnSpc>
                <a:spcPct val="90000"/>
              </a:lnSpc>
              <a:spcAft>
                <a:spcPts val="600"/>
              </a:spcAft>
            </a:pPr>
            <a:r>
              <a:rPr lang="en-US" sz="1100" dirty="0" smtClean="0">
                <a:solidFill>
                  <a:srgbClr val="55565A">
                    <a:lumMod val="50000"/>
                  </a:srgb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dirty="0">
              <a:solidFill>
                <a:srgbClr val="55565A">
                  <a:lumMod val="50000"/>
                </a:srgb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2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11887199" cy="2020484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40" y="296899"/>
            <a:ext cx="11887199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9278" y="6483352"/>
            <a:ext cx="808332" cy="30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8D533B-FB9E-7C46-9C1A-42BC986EDCF4}"/>
              </a:ext>
            </a:extLst>
          </p:cNvPr>
          <p:cNvSpPr txBox="1"/>
          <p:nvPr userDrawn="1"/>
        </p:nvSpPr>
        <p:spPr>
          <a:xfrm>
            <a:off x="1096863" y="6421122"/>
            <a:ext cx="1554463" cy="447702"/>
          </a:xfrm>
          <a:prstGeom prst="rect">
            <a:avLst/>
          </a:prstGeom>
          <a:noFill/>
        </p:spPr>
        <p:txBody>
          <a:bodyPr wrap="square" lIns="182812" tIns="146248" rIns="182812" bIns="14624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i="0" dirty="0" smtClean="0">
                <a:solidFill>
                  <a:schemeClr val="tx1">
                    <a:lumMod val="50000"/>
                  </a:schemeClr>
                </a:solidFill>
                <a:latin typeface="Frutiger LT Std 45 Light" panose="020B0402020204020204" pitchFamily="34" charset="0"/>
              </a:rPr>
              <a:t>HACKATHON 2019</a:t>
            </a:r>
            <a:endParaRPr lang="en-US" sz="1100" b="0" i="0" dirty="0">
              <a:solidFill>
                <a:schemeClr val="tx1">
                  <a:lumMod val="50000"/>
                </a:schemeClr>
              </a:solidFill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1654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  <a:prstGeom prst="rect">
            <a:avLst/>
          </a:prstGeom>
        </p:spPr>
        <p:txBody>
          <a:bodyPr vert="horz" wrap="square" lIns="146248" tIns="91406" rIns="146248" bIns="91406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1287"/>
            <a:ext cx="11885610" cy="2020484"/>
          </a:xfrm>
          <a:prstGeom prst="rect">
            <a:avLst/>
          </a:prstGeom>
        </p:spPr>
        <p:txBody>
          <a:bodyPr vert="horz" wrap="square" lIns="146248" tIns="91406" rIns="146248" bIns="91406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331452" y="6483351"/>
            <a:ext cx="1829529" cy="371475"/>
          </a:xfrm>
          <a:prstGeom prst="rect">
            <a:avLst/>
          </a:prstGeom>
        </p:spPr>
        <p:txBody>
          <a:bodyPr vert="horz" lIns="182812" tIns="45702" rIns="182812" bIns="45702" rtlCol="0" anchor="ctr"/>
          <a:lstStyle>
            <a:lvl1pPr marL="0" algn="r" defTabSz="932390" rtl="0" eaLnBrk="1" latinLnBrk="0" hangingPunct="1">
              <a:defRPr lang="en-US" sz="1200" kern="1200" smtClean="0">
                <a:gradFill>
                  <a:gsLst>
                    <a:gs pos="15929">
                      <a:schemeClr val="tx1"/>
                    </a:gs>
                    <a:gs pos="44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293" r:id="rId2"/>
    <p:sldLayoutId id="2147484294" r:id="rId3"/>
    <p:sldLayoutId id="2147484087" r:id="rId4"/>
    <p:sldLayoutId id="2147484301" r:id="rId5"/>
    <p:sldLayoutId id="2147484099" r:id="rId6"/>
    <p:sldLayoutId id="2147484092" r:id="rId7"/>
    <p:sldLayoutId id="2147484310" r:id="rId8"/>
    <p:sldLayoutId id="2147484312" r:id="rId9"/>
    <p:sldLayoutId id="2147484318" r:id="rId10"/>
    <p:sldLayoutId id="2147484319" r:id="rId11"/>
    <p:sldLayoutId id="2147484320" r:id="rId12"/>
    <p:sldLayoutId id="2147484321" r:id="rId13"/>
    <p:sldLayoutId id="2147484322" r:id="rId14"/>
    <p:sldLayoutId id="2147484341" r:id="rId15"/>
  </p:sldLayoutIdLst>
  <p:transition>
    <p:fade/>
  </p:transition>
  <p:hf hdr="0" ftr="0" dt="0"/>
  <p:txStyles>
    <p:titleStyle>
      <a:lvl1pPr algn="l" defTabSz="699199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-76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57044" marR="0" indent="-257044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789" marR="0" indent="-204711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000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211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055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2797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2398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1997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1598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9600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991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87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983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479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975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471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967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3110" userDrawn="1">
          <p15:clr>
            <a:srgbClr val="5ACBF0"/>
          </p15:clr>
        </p15:guide>
        <p15:guide id="8" pos="4204" userDrawn="1">
          <p15:clr>
            <a:srgbClr val="5ACBF0"/>
          </p15:clr>
        </p15:guide>
        <p15:guide id="9" pos="5356" userDrawn="1">
          <p15:clr>
            <a:srgbClr val="5ACBF0"/>
          </p15:clr>
        </p15:guide>
        <p15:guide id="11" pos="5932" userDrawn="1">
          <p15:clr>
            <a:srgbClr val="5ACBF0"/>
          </p15:clr>
        </p15:guide>
        <p15:guide id="12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  <p15:guide id="27" pos="2477" userDrawn="1">
          <p15:clr>
            <a:srgbClr val="5ACBF0"/>
          </p15:clr>
        </p15:guide>
        <p15:guide id="28" pos="3629" userDrawn="1">
          <p15:clr>
            <a:srgbClr val="5ACBF0"/>
          </p15:clr>
        </p15:guide>
        <p15:guide id="29" pos="478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1" y="296899"/>
            <a:ext cx="11885611" cy="917575"/>
          </a:xfrm>
          <a:prstGeom prst="rect">
            <a:avLst/>
          </a:prstGeom>
        </p:spPr>
        <p:txBody>
          <a:bodyPr vert="horz" wrap="square" lIns="146248" tIns="91406" rIns="146248" bIns="9140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1287"/>
            <a:ext cx="11885610" cy="2020484"/>
          </a:xfrm>
          <a:prstGeom prst="rect">
            <a:avLst/>
          </a:prstGeom>
        </p:spPr>
        <p:txBody>
          <a:bodyPr vert="horz" wrap="square" lIns="146248" tIns="91406" rIns="146248" bIns="91406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331452" y="6483351"/>
            <a:ext cx="1829529" cy="371475"/>
          </a:xfrm>
          <a:prstGeom prst="rect">
            <a:avLst/>
          </a:prstGeom>
        </p:spPr>
        <p:txBody>
          <a:bodyPr vert="horz" lIns="182812" tIns="45702" rIns="182812" bIns="45702" rtlCol="0" anchor="ctr"/>
          <a:lstStyle>
            <a:lvl1pPr marL="0" algn="r" defTabSz="932390" rtl="0" eaLnBrk="1" latinLnBrk="0" hangingPunct="1">
              <a:defRPr lang="en-US" sz="1200" kern="1200" smtClean="0">
                <a:gradFill>
                  <a:gsLst>
                    <a:gs pos="15929">
                      <a:schemeClr val="tx1"/>
                    </a:gs>
                    <a:gs pos="44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68983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</p:sldLayoutIdLst>
  <p:transition>
    <p:fade/>
  </p:transition>
  <p:hf hdr="0" ftr="0" dt="0"/>
  <p:txStyles>
    <p:titleStyle>
      <a:lvl1pPr algn="l" defTabSz="699199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-76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57044" marR="0" indent="-257044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789" marR="0" indent="-204711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000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211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055" marR="0" indent="-169799" algn="l" defTabSz="6991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2797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2398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1997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1598" indent="-174800" algn="l" defTabSz="699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9600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991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87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983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47999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975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471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96798" algn="l" defTabSz="69919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3110" userDrawn="1">
          <p15:clr>
            <a:srgbClr val="5ACBF0"/>
          </p15:clr>
        </p15:guide>
        <p15:guide id="8" pos="4204" userDrawn="1">
          <p15:clr>
            <a:srgbClr val="5ACBF0"/>
          </p15:clr>
        </p15:guide>
        <p15:guide id="9" pos="5356" userDrawn="1">
          <p15:clr>
            <a:srgbClr val="5ACBF0"/>
          </p15:clr>
        </p15:guide>
        <p15:guide id="11" pos="5932" userDrawn="1">
          <p15:clr>
            <a:srgbClr val="5ACBF0"/>
          </p15:clr>
        </p15:guide>
        <p15:guide id="12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  <p15:guide id="27" pos="2477" userDrawn="1">
          <p15:clr>
            <a:srgbClr val="5ACBF0"/>
          </p15:clr>
        </p15:guide>
        <p15:guide id="28" pos="3629" userDrawn="1">
          <p15:clr>
            <a:srgbClr val="5ACBF0"/>
          </p15:clr>
        </p15:guide>
        <p15:guide id="29" pos="4780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B70EC13-D34A-4B4D-9F6C-7DF008E49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8430" y="6496613"/>
            <a:ext cx="1491964" cy="3488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5168" y="0"/>
            <a:ext cx="11541130" cy="10954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5168" y="1861971"/>
            <a:ext cx="11541130" cy="41555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8590" y="7533922"/>
            <a:ext cx="2797850" cy="3723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754"/>
            <a:fld id="{37E27CB2-375A-6245-9001-5A03665D4C8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1109754"/>
              <a:t>7/11/2019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216206" y="6616122"/>
            <a:ext cx="7227779" cy="3723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754"/>
            <a:r>
              <a:rPr lang="en-US" smtClean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489318" y="6616122"/>
            <a:ext cx="553279" cy="3723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9754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1109754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7EFBD12F-70CE-4189-B019-73D6EAD2C6E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66310" y="1122577"/>
            <a:ext cx="1157998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4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62" r:id="rId2"/>
    <p:sldLayoutId id="2147484363" r:id="rId3"/>
    <p:sldLayoutId id="2147484364" r:id="rId4"/>
    <p:sldLayoutId id="2147484365" r:id="rId5"/>
    <p:sldLayoutId id="2147484366" r:id="rId6"/>
    <p:sldLayoutId id="2147484367" r:id="rId7"/>
    <p:sldLayoutId id="2147484368" r:id="rId8"/>
    <p:sldLayoutId id="2147484369" r:id="rId9"/>
    <p:sldLayoutId id="2147484370" r:id="rId10"/>
    <p:sldLayoutId id="2147484371" r:id="rId11"/>
    <p:sldLayoutId id="2147484372" r:id="rId12"/>
    <p:sldLayoutId id="2147484373" r:id="rId13"/>
    <p:sldLayoutId id="2147484374" r:id="rId14"/>
    <p:sldLayoutId id="2147484375" r:id="rId15"/>
    <p:sldLayoutId id="2147484376" r:id="rId16"/>
    <p:sldLayoutId id="2147484377" r:id="rId17"/>
    <p:sldLayoutId id="2147484378" r:id="rId18"/>
    <p:sldLayoutId id="2147484379" r:id="rId19"/>
    <p:sldLayoutId id="2147484380" r:id="rId20"/>
    <p:sldLayoutId id="2147484381" r:id="rId21"/>
    <p:sldLayoutId id="2147484382" r:id="rId22"/>
    <p:sldLayoutId id="2147484383" r:id="rId23"/>
    <p:sldLayoutId id="2147484384" r:id="rId24"/>
    <p:sldLayoutId id="2147484385" r:id="rId25"/>
    <p:sldLayoutId id="2147484386" r:id="rId26"/>
    <p:sldLayoutId id="2147484387" r:id="rId27"/>
    <p:sldLayoutId id="2147484388" r:id="rId28"/>
    <p:sldLayoutId id="2147484389" r:id="rId29"/>
    <p:sldLayoutId id="2147484390" r:id="rId30"/>
    <p:sldLayoutId id="2147484391" r:id="rId31"/>
    <p:sldLayoutId id="2147484392" r:id="rId32"/>
    <p:sldLayoutId id="2147484393" r:id="rId33"/>
  </p:sldLayoutIdLst>
  <p:hf hdr="0" dt="0"/>
  <p:txStyles>
    <p:titleStyle>
      <a:lvl1pPr algn="l" defTabSz="832317" rtl="0" eaLnBrk="1" latinLnBrk="0" hangingPunct="1">
        <a:lnSpc>
          <a:spcPct val="90000"/>
        </a:lnSpc>
        <a:spcBef>
          <a:spcPct val="0"/>
        </a:spcBef>
        <a:buNone/>
        <a:defRPr sz="29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832317" rtl="0" eaLnBrk="1" latinLnBrk="0" hangingPunct="1">
        <a:lnSpc>
          <a:spcPct val="95000"/>
        </a:lnSpc>
        <a:spcBef>
          <a:spcPts val="971"/>
        </a:spcBef>
        <a:spcAft>
          <a:spcPts val="546"/>
        </a:spcAft>
        <a:buFont typeface="Arial" panose="020B0604020202020204" pitchFamily="34" charset="0"/>
        <a:buChar char="​"/>
        <a:defRPr sz="1900" kern="1200">
          <a:solidFill>
            <a:schemeClr val="tx2"/>
          </a:solidFill>
          <a:latin typeface="+mn-lt"/>
          <a:ea typeface="+mn-ea"/>
          <a:cs typeface="+mn-cs"/>
        </a:defRPr>
      </a:lvl1pPr>
      <a:lvl2pPr marL="279366" indent="-279366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277439" indent="-277439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Clr>
          <a:schemeClr val="accent1"/>
        </a:buClr>
        <a:buFont typeface="Arial" panose="020B0604020202020204" pitchFamily="34" charset="0"/>
        <a:buChar char="​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483592" indent="-206153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−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693596" indent="-208077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901676" indent="-208077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−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901676" indent="-208077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−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901676" indent="-208077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−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901676" indent="-208077" algn="l" defTabSz="832317" rtl="0" eaLnBrk="1" latinLnBrk="0" hangingPunct="1">
        <a:lnSpc>
          <a:spcPct val="95000"/>
        </a:lnSpc>
        <a:spcBef>
          <a:spcPts val="0"/>
        </a:spcBef>
        <a:spcAft>
          <a:spcPts val="546"/>
        </a:spcAft>
        <a:buFont typeface="Arial" panose="020B0604020202020204" pitchFamily="34" charset="0"/>
        <a:buChar char="−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6157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32317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474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64632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80789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6947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13104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29261" algn="l" defTabSz="8323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72" pos="2862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5580" userDrawn="1">
          <p15:clr>
            <a:srgbClr val="F26B43"/>
          </p15:clr>
        </p15:guide>
        <p15:guide id="76" pos="192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234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5544" userDrawn="1">
          <p15:clr>
            <a:srgbClr val="F26B43"/>
          </p15:clr>
        </p15:guide>
        <p15:guide id="85" pos="2898" userDrawn="1">
          <p15:clr>
            <a:srgbClr val="FDE53C"/>
          </p15:clr>
        </p15:guide>
        <p15:guide id="86" pos="2016" userDrawn="1">
          <p15:clr>
            <a:srgbClr val="F26B43"/>
          </p15:clr>
        </p15:guide>
        <p15:guide id="87" pos="3744" userDrawn="1">
          <p15:clr>
            <a:srgbClr val="F26B43"/>
          </p15:clr>
        </p15:guide>
        <p15:guide id="88" pos="1980" userDrawn="1">
          <p15:clr>
            <a:srgbClr val="F26B43"/>
          </p15:clr>
        </p15:guide>
        <p15:guide id="89" pos="378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6897"/>
            <a:ext cx="11885611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1287"/>
            <a:ext cx="11885610" cy="20374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331450" y="6483351"/>
            <a:ext cx="1829529" cy="37147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marL="0" algn="r" defTabSz="932742" rtl="0" eaLnBrk="1" latinLnBrk="0" hangingPunct="1">
              <a:defRPr lang="en-US" sz="1200" kern="1200" smtClean="0">
                <a:gradFill>
                  <a:gsLst>
                    <a:gs pos="15929">
                      <a:schemeClr val="tx1"/>
                    </a:gs>
                    <a:gs pos="44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‹#›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5468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5" r:id="rId1"/>
    <p:sldLayoutId id="2147484396" r:id="rId2"/>
    <p:sldLayoutId id="2147484397" r:id="rId3"/>
    <p:sldLayoutId id="2147484398" r:id="rId4"/>
    <p:sldLayoutId id="2147484399" r:id="rId5"/>
    <p:sldLayoutId id="2147484400" r:id="rId6"/>
    <p:sldLayoutId id="2147484401" r:id="rId7"/>
    <p:sldLayoutId id="2147484402" r:id="rId8"/>
    <p:sldLayoutId id="2147484403" r:id="rId9"/>
    <p:sldLayoutId id="2147484404" r:id="rId10"/>
    <p:sldLayoutId id="2147484405" r:id="rId11"/>
    <p:sldLayoutId id="2147484406" r:id="rId12"/>
    <p:sldLayoutId id="2147484407" r:id="rId13"/>
    <p:sldLayoutId id="2147484408" r:id="rId14"/>
    <p:sldLayoutId id="2147484409" r:id="rId15"/>
    <p:sldLayoutId id="2147484411" r:id="rId16"/>
  </p:sldLayoutIdLst>
  <p:transition>
    <p:fade/>
  </p:transition>
  <p:hf hdr="0" ftr="0" dt="0"/>
  <p:txStyles>
    <p:titleStyle>
      <a:lvl1pPr algn="l" defTabSz="6994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-76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57141" marR="0" indent="-257141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963" marR="0" indent="-204788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238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400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23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256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987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720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32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63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195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26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659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39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121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854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3110" userDrawn="1">
          <p15:clr>
            <a:srgbClr val="5ACBF0"/>
          </p15:clr>
        </p15:guide>
        <p15:guide id="8" pos="4204" userDrawn="1">
          <p15:clr>
            <a:srgbClr val="5ACBF0"/>
          </p15:clr>
        </p15:guide>
        <p15:guide id="9" pos="5356" userDrawn="1">
          <p15:clr>
            <a:srgbClr val="5ACBF0"/>
          </p15:clr>
        </p15:guide>
        <p15:guide id="11" pos="5932" userDrawn="1">
          <p15:clr>
            <a:srgbClr val="5ACBF0"/>
          </p15:clr>
        </p15:guide>
        <p15:guide id="12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  <p15:guide id="27" pos="2477" userDrawn="1">
          <p15:clr>
            <a:srgbClr val="5ACBF0"/>
          </p15:clr>
        </p15:guide>
        <p15:guide id="28" pos="3629" userDrawn="1">
          <p15:clr>
            <a:srgbClr val="5ACBF0"/>
          </p15:clr>
        </p15:guide>
        <p15:guide id="29" pos="478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500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Q</a:t>
            </a:r>
            <a:r>
              <a:rPr lang="en-US" sz="4000" dirty="0" smtClean="0">
                <a:solidFill>
                  <a:srgbClr val="FFC000"/>
                </a:solidFill>
              </a:rPr>
              <a:t>-It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9EEE22D-264A-42F0-9693-37F8D16FA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596" y="4204119"/>
            <a:ext cx="7321225" cy="1255660"/>
          </a:xfrm>
        </p:spPr>
        <p:txBody>
          <a:bodyPr/>
          <a:lstStyle/>
          <a:p>
            <a:r>
              <a:rPr lang="en-US" dirty="0" smtClean="0"/>
              <a:t>Presenters:</a:t>
            </a:r>
          </a:p>
          <a:p>
            <a:r>
              <a:rPr lang="en-US" dirty="0" smtClean="0"/>
              <a:t>Najma Mohamed, Scott Vlasic, Brennen Hogan, Megan </a:t>
            </a:r>
            <a:r>
              <a:rPr lang="en-US" dirty="0" smtClean="0"/>
              <a:t>Rousslang, Saahil Chadha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4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lock Arc 40"/>
          <p:cNvSpPr/>
          <p:nvPr/>
        </p:nvSpPr>
        <p:spPr>
          <a:xfrm>
            <a:off x="-3668386" y="854710"/>
            <a:ext cx="5717675" cy="5717675"/>
          </a:xfrm>
          <a:prstGeom prst="blockArc">
            <a:avLst>
              <a:gd name="adj1" fmla="val 18900000"/>
              <a:gd name="adj2" fmla="val 2700000"/>
              <a:gd name="adj3" fmla="val 3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Agenda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0A6BA-6070-4AD1-A225-45B2351DF1FF}" type="slidenum">
              <a:rPr>
                <a:gradFill>
                  <a:gsLst>
                    <a:gs pos="15929">
                      <a:srgbClr val="55565A"/>
                    </a:gs>
                    <a:gs pos="44000">
                      <a:srgbClr val="55565A"/>
                    </a:gs>
                  </a:gsLst>
                  <a:lin ang="5400000" scaled="1"/>
                </a:gradFill>
              </a:rPr>
              <a:pPr/>
              <a:t>2</a:t>
            </a:fld>
            <a:endParaRPr dirty="0">
              <a:gradFill>
                <a:gsLst>
                  <a:gs pos="15929">
                    <a:srgbClr val="55565A"/>
                  </a:gs>
                  <a:gs pos="44000">
                    <a:srgbClr val="55565A"/>
                  </a:gs>
                </a:gsLst>
                <a:lin ang="5400000" scaled="1"/>
              </a:gradFill>
            </a:endParaRPr>
          </a:p>
        </p:txBody>
      </p:sp>
      <p:sp>
        <p:nvSpPr>
          <p:cNvPr id="29" name="Freeform 15"/>
          <p:cNvSpPr/>
          <p:nvPr/>
        </p:nvSpPr>
        <p:spPr>
          <a:xfrm>
            <a:off x="2083576" y="4214830"/>
            <a:ext cx="10173380" cy="392865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5308" tIns="0" rIns="0" bIns="0" numCol="1" spcCol="1270" anchor="ctr" anchorCtr="0">
            <a:noAutofit/>
          </a:bodyPr>
          <a:lstStyle/>
          <a:p>
            <a:pPr defTabSz="80901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The Five </a:t>
            </a:r>
            <a:r>
              <a:rPr lang="en-US" dirty="0" err="1" smtClean="0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Ws</a:t>
            </a:r>
            <a:endParaRPr lang="en-US" dirty="0">
              <a:gradFill>
                <a:gsLst>
                  <a:gs pos="0">
                    <a:srgbClr val="55565A"/>
                  </a:gs>
                  <a:gs pos="100000">
                    <a:srgbClr val="55565A"/>
                  </a:gs>
                </a:gsLst>
                <a:lin ang="0" scaled="1"/>
              </a:gradFill>
            </a:endParaRPr>
          </a:p>
        </p:txBody>
      </p:sp>
      <p:sp>
        <p:nvSpPr>
          <p:cNvPr id="32" name="Freeform 18"/>
          <p:cNvSpPr/>
          <p:nvPr/>
        </p:nvSpPr>
        <p:spPr>
          <a:xfrm>
            <a:off x="1804309" y="2527962"/>
            <a:ext cx="10173380" cy="392865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5308" tIns="0" rIns="0" bIns="0" numCol="1" spcCol="1270" anchor="ctr" anchorCtr="0">
            <a:noAutofit/>
          </a:bodyPr>
          <a:lstStyle/>
          <a:p>
            <a:pPr defTabSz="80901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Idea Overview</a:t>
            </a:r>
          </a:p>
        </p:txBody>
      </p:sp>
      <p:sp>
        <p:nvSpPr>
          <p:cNvPr id="34" name="Freeform 20"/>
          <p:cNvSpPr/>
          <p:nvPr/>
        </p:nvSpPr>
        <p:spPr>
          <a:xfrm>
            <a:off x="1462617" y="1877158"/>
            <a:ext cx="10515073" cy="392865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5308" tIns="0" rIns="0" bIns="0" numCol="1" spcCol="1270" anchor="ctr" anchorCtr="0">
            <a:noAutofit/>
          </a:bodyPr>
          <a:lstStyle/>
          <a:p>
            <a:pPr defTabSz="80901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Problem</a:t>
            </a:r>
            <a:endParaRPr lang="en-US" dirty="0">
              <a:gradFill>
                <a:gsLst>
                  <a:gs pos="0">
                    <a:srgbClr val="55565A"/>
                  </a:gs>
                  <a:gs pos="100000">
                    <a:srgbClr val="55565A"/>
                  </a:gs>
                </a:gsLst>
                <a:lin ang="0" scaled="1"/>
              </a:gra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188302" y="1808051"/>
            <a:ext cx="531079" cy="531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36" name="Oval 35"/>
          <p:cNvSpPr/>
          <p:nvPr/>
        </p:nvSpPr>
        <p:spPr>
          <a:xfrm>
            <a:off x="1525042" y="2458855"/>
            <a:ext cx="531079" cy="531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1804309" y="4145723"/>
            <a:ext cx="531079" cy="531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Freeform 20"/>
          <p:cNvSpPr/>
          <p:nvPr/>
        </p:nvSpPr>
        <p:spPr>
          <a:xfrm>
            <a:off x="2056121" y="3436701"/>
            <a:ext cx="9987100" cy="392865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5308" tIns="0" rIns="0" bIns="0" numCol="1" spcCol="1270" anchor="ctr" anchorCtr="0">
            <a:noAutofit/>
          </a:bodyPr>
          <a:lstStyle/>
          <a:p>
            <a:pPr defTabSz="80901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User Story</a:t>
            </a:r>
            <a:endParaRPr lang="en-US" dirty="0">
              <a:gradFill>
                <a:gsLst>
                  <a:gs pos="0">
                    <a:srgbClr val="55565A"/>
                  </a:gs>
                  <a:gs pos="100000">
                    <a:srgbClr val="55565A"/>
                  </a:gs>
                </a:gsLst>
                <a:lin ang="0" scaled="1"/>
              </a:gra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779901" y="3367594"/>
            <a:ext cx="531079" cy="531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Freeform 14"/>
          <p:cNvSpPr/>
          <p:nvPr/>
        </p:nvSpPr>
        <p:spPr>
          <a:xfrm>
            <a:off x="1788676" y="4934741"/>
            <a:ext cx="10515073" cy="392865"/>
          </a:xfrm>
          <a:custGeom>
            <a:avLst/>
            <a:gdLst>
              <a:gd name="connsiteX0" fmla="*/ 0 w 7504416"/>
              <a:gd name="connsiteY0" fmla="*/ 0 h 612781"/>
              <a:gd name="connsiteX1" fmla="*/ 7504416 w 7504416"/>
              <a:gd name="connsiteY1" fmla="*/ 0 h 612781"/>
              <a:gd name="connsiteX2" fmla="*/ 7504416 w 7504416"/>
              <a:gd name="connsiteY2" fmla="*/ 612781 h 612781"/>
              <a:gd name="connsiteX3" fmla="*/ 0 w 7504416"/>
              <a:gd name="connsiteY3" fmla="*/ 612781 h 612781"/>
              <a:gd name="connsiteX4" fmla="*/ 0 w 7504416"/>
              <a:gd name="connsiteY4" fmla="*/ 0 h 6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4416" h="612781">
                <a:moveTo>
                  <a:pt x="0" y="0"/>
                </a:moveTo>
                <a:lnTo>
                  <a:pt x="7504416" y="0"/>
                </a:lnTo>
                <a:lnTo>
                  <a:pt x="7504416" y="612781"/>
                </a:lnTo>
                <a:lnTo>
                  <a:pt x="0" y="61278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5308" tIns="0" rIns="0" bIns="0" numCol="1" spcCol="1270" anchor="ctr" anchorCtr="0">
            <a:noAutofit/>
          </a:bodyPr>
          <a:lstStyle/>
          <a:p>
            <a:pPr defTabSz="80901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>
                <a:gradFill>
                  <a:gsLst>
                    <a:gs pos="0">
                      <a:srgbClr val="55565A"/>
                    </a:gs>
                    <a:gs pos="100000">
                      <a:srgbClr val="55565A"/>
                    </a:gs>
                  </a:gsLst>
                  <a:lin ang="0" scaled="1"/>
                </a:gradFill>
              </a:rPr>
              <a:t>Demo</a:t>
            </a:r>
            <a:endParaRPr lang="en-US" dirty="0">
              <a:gradFill>
                <a:gsLst>
                  <a:gs pos="0">
                    <a:srgbClr val="55565A"/>
                  </a:gs>
                  <a:gs pos="100000">
                    <a:srgbClr val="55565A"/>
                  </a:gs>
                </a:gsLst>
                <a:lin ang="0" scaled="1"/>
              </a:gra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514361" y="4865634"/>
            <a:ext cx="531079" cy="531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00" b="1" dirty="0" smtClean="0">
                <a:solidFill>
                  <a:prstClr val="white"/>
                </a:solidFill>
              </a:rPr>
              <a:t>5</a:t>
            </a:r>
            <a:endParaRPr lang="en-US" sz="27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01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D0DF96B-0391-4808-B09C-05692DB5B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77" y="0"/>
            <a:ext cx="2286000" cy="656702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7645" y="830261"/>
            <a:ext cx="8915400" cy="3908726"/>
          </a:xfrm>
          <a:prstGeom prst="rect">
            <a:avLst/>
          </a:prstGeom>
          <a:noFill/>
        </p:spPr>
        <p:txBody>
          <a:bodyPr wrap="square" lIns="91406" tIns="45702" rIns="91406" bIns="45702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Member opportunities for a faster check-Ins are impacting member experience.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Wait </a:t>
            </a:r>
            <a:r>
              <a:rPr lang="en-US" sz="2200" dirty="0"/>
              <a:t>times can be as long as an hour or </a:t>
            </a:r>
            <a:r>
              <a:rPr lang="en-US" sz="2200" dirty="0" smtClean="0"/>
              <a:t>more.</a:t>
            </a:r>
          </a:p>
          <a:p>
            <a:endParaRPr lang="en-US" sz="22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b="1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/>
              <a:t>G</a:t>
            </a:r>
            <a:r>
              <a:rPr lang="en-US" sz="2200" dirty="0" smtClean="0"/>
              <a:t>et </a:t>
            </a:r>
            <a:r>
              <a:rPr lang="en-US" sz="2200" dirty="0"/>
              <a:t>patient information before their scheduled appointments.</a:t>
            </a:r>
          </a:p>
          <a:p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52680" y="4564268"/>
            <a:ext cx="8481990" cy="82430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502444" y="4564268"/>
            <a:ext cx="8481990" cy="954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Reduce </a:t>
            </a:r>
            <a:r>
              <a:rPr lang="en-US" sz="2000" dirty="0"/>
              <a:t>the waiting time as well as prepare the doctor to do all it’s initial search of information to diagnosing the issue in a timely manner.</a:t>
            </a:r>
          </a:p>
          <a:p>
            <a:r>
              <a:rPr lang="en-US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633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1" y="1211286"/>
            <a:ext cx="6247603" cy="2895575"/>
          </a:xfrm>
        </p:spPr>
        <p:txBody>
          <a:bodyPr/>
          <a:lstStyle/>
          <a:p>
            <a:r>
              <a:rPr lang="en-US" sz="2200" dirty="0"/>
              <a:t>A queuing application where members are notified of the current wait-time before arriving to the hospital, </a:t>
            </a:r>
            <a:endParaRPr lang="en-US" sz="2200" dirty="0">
              <a:solidFill>
                <a:schemeClr val="accent3"/>
              </a:solidFill>
            </a:endParaRPr>
          </a:p>
          <a:p>
            <a:pPr>
              <a:spcAft>
                <a:spcPts val="600"/>
              </a:spcAft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55565A"/>
                </a:solidFill>
              </a:rPr>
              <a:t>Confidently meet UHC’s opportunity to answer,  “Did your doctor see you within 15 minutes of your scheduled appointment?” as “Always”  </a:t>
            </a:r>
            <a:endParaRPr lang="en-US" sz="2200" b="1" dirty="0">
              <a:solidFill>
                <a:srgbClr val="55565A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Idea Overview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44" y="1182134"/>
            <a:ext cx="2645228" cy="5638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044" y="296862"/>
            <a:ext cx="2667000" cy="58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1AF881-15F9-4EFD-A112-5015B582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958" y="296862"/>
            <a:ext cx="4038600" cy="838200"/>
          </a:xfrm>
        </p:spPr>
        <p:txBody>
          <a:bodyPr/>
          <a:lstStyle/>
          <a:p>
            <a:pPr lvl="0"/>
            <a:r>
              <a:rPr lang="en-U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#1</a:t>
            </a:r>
            <a:r>
              <a:rPr lang="en-U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3044" y="3206362"/>
            <a:ext cx="6172200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5844" y="3344862"/>
            <a:ext cx="3352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20" name="Group 47"/>
          <p:cNvGrpSpPr>
            <a:grpSpLocks noChangeAspect="1"/>
          </p:cNvGrpSpPr>
          <p:nvPr/>
        </p:nvGrpSpPr>
        <p:grpSpPr bwMode="gray">
          <a:xfrm>
            <a:off x="8655846" y="1287465"/>
            <a:ext cx="3143183" cy="4060809"/>
            <a:chOff x="809" y="1394"/>
            <a:chExt cx="459" cy="593"/>
          </a:xfrm>
          <a:gradFill>
            <a:gsLst>
              <a:gs pos="0">
                <a:schemeClr val="accent1">
                  <a:tint val="66000"/>
                  <a:satMod val="160000"/>
                  <a:lumMod val="0"/>
                  <a:lumOff val="10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24" name="Rectangle 51"/>
            <p:cNvSpPr>
              <a:spLocks noChangeArrowheads="1"/>
            </p:cNvSpPr>
            <p:nvPr/>
          </p:nvSpPr>
          <p:spPr bwMode="gray">
            <a:xfrm>
              <a:off x="1036" y="1590"/>
              <a:ext cx="19" cy="1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52"/>
            <p:cNvSpPr>
              <a:spLocks noChangeArrowheads="1"/>
            </p:cNvSpPr>
            <p:nvPr/>
          </p:nvSpPr>
          <p:spPr bwMode="gray">
            <a:xfrm>
              <a:off x="991" y="1635"/>
              <a:ext cx="111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53"/>
            <p:cNvSpPr>
              <a:spLocks/>
            </p:cNvSpPr>
            <p:nvPr/>
          </p:nvSpPr>
          <p:spPr bwMode="gray">
            <a:xfrm>
              <a:off x="809" y="1422"/>
              <a:ext cx="459" cy="565"/>
            </a:xfrm>
            <a:custGeom>
              <a:avLst/>
              <a:gdLst>
                <a:gd name="T0" fmla="*/ 459 w 459"/>
                <a:gd name="T1" fmla="*/ 576 h 576"/>
                <a:gd name="T2" fmla="*/ 0 w 459"/>
                <a:gd name="T3" fmla="*/ 576 h 576"/>
                <a:gd name="T4" fmla="*/ 0 w 459"/>
                <a:gd name="T5" fmla="*/ 0 h 576"/>
                <a:gd name="T6" fmla="*/ 76 w 459"/>
                <a:gd name="T7" fmla="*/ 0 h 576"/>
                <a:gd name="T8" fmla="*/ 76 w 459"/>
                <a:gd name="T9" fmla="*/ 19 h 576"/>
                <a:gd name="T10" fmla="*/ 19 w 459"/>
                <a:gd name="T11" fmla="*/ 19 h 576"/>
                <a:gd name="T12" fmla="*/ 19 w 459"/>
                <a:gd name="T13" fmla="*/ 558 h 576"/>
                <a:gd name="T14" fmla="*/ 440 w 459"/>
                <a:gd name="T15" fmla="*/ 558 h 576"/>
                <a:gd name="T16" fmla="*/ 440 w 459"/>
                <a:gd name="T17" fmla="*/ 19 h 576"/>
                <a:gd name="T18" fmla="*/ 386 w 459"/>
                <a:gd name="T19" fmla="*/ 19 h 576"/>
                <a:gd name="T20" fmla="*/ 386 w 459"/>
                <a:gd name="T21" fmla="*/ 0 h 576"/>
                <a:gd name="T22" fmla="*/ 459 w 459"/>
                <a:gd name="T23" fmla="*/ 0 h 576"/>
                <a:gd name="T24" fmla="*/ 459 w 459"/>
                <a:gd name="T2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9" h="576">
                  <a:moveTo>
                    <a:pt x="459" y="576"/>
                  </a:moveTo>
                  <a:lnTo>
                    <a:pt x="0" y="576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19"/>
                  </a:lnTo>
                  <a:lnTo>
                    <a:pt x="19" y="19"/>
                  </a:lnTo>
                  <a:lnTo>
                    <a:pt x="19" y="558"/>
                  </a:lnTo>
                  <a:lnTo>
                    <a:pt x="440" y="558"/>
                  </a:lnTo>
                  <a:lnTo>
                    <a:pt x="440" y="19"/>
                  </a:lnTo>
                  <a:lnTo>
                    <a:pt x="386" y="19"/>
                  </a:lnTo>
                  <a:lnTo>
                    <a:pt x="386" y="0"/>
                  </a:lnTo>
                  <a:lnTo>
                    <a:pt x="459" y="0"/>
                  </a:lnTo>
                  <a:lnTo>
                    <a:pt x="459" y="5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54"/>
            <p:cNvSpPr>
              <a:spLocks noEditPoints="1"/>
            </p:cNvSpPr>
            <p:nvPr/>
          </p:nvSpPr>
          <p:spPr bwMode="gray">
            <a:xfrm>
              <a:off x="876" y="1394"/>
              <a:ext cx="328" cy="83"/>
            </a:xfrm>
            <a:custGeom>
              <a:avLst/>
              <a:gdLst>
                <a:gd name="T0" fmla="*/ 128 w 139"/>
                <a:gd name="T1" fmla="*/ 35 h 35"/>
                <a:gd name="T2" fmla="*/ 11 w 139"/>
                <a:gd name="T3" fmla="*/ 35 h 35"/>
                <a:gd name="T4" fmla="*/ 0 w 139"/>
                <a:gd name="T5" fmla="*/ 23 h 35"/>
                <a:gd name="T6" fmla="*/ 0 w 139"/>
                <a:gd name="T7" fmla="*/ 12 h 35"/>
                <a:gd name="T8" fmla="*/ 11 w 139"/>
                <a:gd name="T9" fmla="*/ 0 h 35"/>
                <a:gd name="T10" fmla="*/ 128 w 139"/>
                <a:gd name="T11" fmla="*/ 0 h 35"/>
                <a:gd name="T12" fmla="*/ 139 w 139"/>
                <a:gd name="T13" fmla="*/ 12 h 35"/>
                <a:gd name="T14" fmla="*/ 139 w 139"/>
                <a:gd name="T15" fmla="*/ 23 h 35"/>
                <a:gd name="T16" fmla="*/ 128 w 139"/>
                <a:gd name="T17" fmla="*/ 35 h 35"/>
                <a:gd name="T18" fmla="*/ 11 w 139"/>
                <a:gd name="T19" fmla="*/ 8 h 35"/>
                <a:gd name="T20" fmla="*/ 8 w 139"/>
                <a:gd name="T21" fmla="*/ 12 h 35"/>
                <a:gd name="T22" fmla="*/ 8 w 139"/>
                <a:gd name="T23" fmla="*/ 23 h 35"/>
                <a:gd name="T24" fmla="*/ 11 w 139"/>
                <a:gd name="T25" fmla="*/ 27 h 35"/>
                <a:gd name="T26" fmla="*/ 128 w 139"/>
                <a:gd name="T27" fmla="*/ 27 h 35"/>
                <a:gd name="T28" fmla="*/ 131 w 139"/>
                <a:gd name="T29" fmla="*/ 23 h 35"/>
                <a:gd name="T30" fmla="*/ 131 w 139"/>
                <a:gd name="T31" fmla="*/ 12 h 35"/>
                <a:gd name="T32" fmla="*/ 128 w 139"/>
                <a:gd name="T33" fmla="*/ 8 h 35"/>
                <a:gd name="T34" fmla="*/ 11 w 139"/>
                <a:gd name="T3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35">
                  <a:moveTo>
                    <a:pt x="128" y="35"/>
                  </a:moveTo>
                  <a:cubicBezTo>
                    <a:pt x="11" y="35"/>
                    <a:pt x="11" y="35"/>
                    <a:pt x="11" y="35"/>
                  </a:cubicBezTo>
                  <a:cubicBezTo>
                    <a:pt x="5" y="35"/>
                    <a:pt x="0" y="30"/>
                    <a:pt x="0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4" y="0"/>
                    <a:pt x="139" y="5"/>
                    <a:pt x="139" y="12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30"/>
                    <a:pt x="134" y="35"/>
                    <a:pt x="128" y="35"/>
                  </a:cubicBezTo>
                  <a:close/>
                  <a:moveTo>
                    <a:pt x="11" y="8"/>
                  </a:moveTo>
                  <a:cubicBezTo>
                    <a:pt x="9" y="8"/>
                    <a:pt x="8" y="10"/>
                    <a:pt x="8" y="1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9" y="27"/>
                    <a:pt x="11" y="27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0" y="27"/>
                    <a:pt x="131" y="25"/>
                    <a:pt x="131" y="23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31" y="10"/>
                    <a:pt x="130" y="8"/>
                    <a:pt x="128" y="8"/>
                  </a:cubicBezTo>
                  <a:lnTo>
                    <a:pt x="1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897570" y="4034763"/>
            <a:ext cx="2625495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b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Summer Houston</a:t>
            </a:r>
            <a:endParaRPr lang="en-US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49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1288"/>
            <a:ext cx="12160248" cy="5509132"/>
          </a:xfrm>
        </p:spPr>
        <p:txBody>
          <a:bodyPr/>
          <a:lstStyle/>
          <a:p>
            <a:pPr marL="0" indent="0">
              <a:buNone/>
            </a:pPr>
            <a:r>
              <a:rPr lang="en-US" sz="1900" b="1" dirty="0"/>
              <a:t>Who</a:t>
            </a:r>
            <a:r>
              <a:rPr lang="en-US" sz="1900" dirty="0"/>
              <a:t> will</a:t>
            </a:r>
            <a:r>
              <a:rPr lang="en-US" sz="1900" dirty="0" smtClean="0"/>
              <a:t>:</a:t>
            </a:r>
          </a:p>
          <a:p>
            <a:pPr lvl="1"/>
            <a:r>
              <a:rPr lang="en-US" sz="1800" dirty="0" smtClean="0"/>
              <a:t>Providers</a:t>
            </a:r>
          </a:p>
          <a:p>
            <a:pPr lvl="1"/>
            <a:r>
              <a:rPr lang="en-US" sz="1800" dirty="0"/>
              <a:t>All Directors, CM and CC where UHC support </a:t>
            </a:r>
            <a:r>
              <a:rPr lang="en-US" sz="1800" dirty="0" err="1"/>
              <a:t>CnS</a:t>
            </a:r>
            <a:r>
              <a:rPr lang="en-US" sz="1800" dirty="0"/>
              <a:t> will benefit from this </a:t>
            </a:r>
            <a:r>
              <a:rPr lang="en-US" sz="1800" dirty="0" smtClean="0"/>
              <a:t>application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900" b="1" dirty="0" smtClean="0"/>
              <a:t>What:</a:t>
            </a:r>
            <a:endParaRPr lang="en-US" sz="1900" dirty="0" smtClean="0"/>
          </a:p>
          <a:p>
            <a:r>
              <a:rPr lang="en-US" sz="1900" dirty="0" smtClean="0"/>
              <a:t>Check </a:t>
            </a:r>
          </a:p>
          <a:p>
            <a:r>
              <a:rPr lang="en-US" sz="1900" dirty="0" smtClean="0"/>
              <a:t>WaitWhile and waitlist both have queuing application. </a:t>
            </a:r>
          </a:p>
          <a:p>
            <a:endParaRPr lang="en-US" sz="1900" dirty="0"/>
          </a:p>
          <a:p>
            <a:pPr marL="0" indent="0">
              <a:buNone/>
            </a:pPr>
            <a:r>
              <a:rPr lang="en-US" sz="1900" b="1" dirty="0" smtClean="0"/>
              <a:t>When:</a:t>
            </a:r>
          </a:p>
          <a:p>
            <a:pPr lvl="1"/>
            <a:r>
              <a:rPr lang="en-US" sz="1800" dirty="0" smtClean="0"/>
              <a:t>Available 24/7 for members to connect and request </a:t>
            </a:r>
            <a:endParaRPr lang="en-US" sz="1800" dirty="0"/>
          </a:p>
          <a:p>
            <a:pPr marL="0" indent="0">
              <a:buNone/>
            </a:pPr>
            <a:r>
              <a:rPr lang="en-US" sz="1900" b="1" dirty="0"/>
              <a:t>Where</a:t>
            </a:r>
            <a:r>
              <a:rPr lang="en-US" sz="1900" dirty="0"/>
              <a:t> </a:t>
            </a:r>
            <a:endParaRPr lang="en-US" sz="1900" dirty="0" smtClean="0"/>
          </a:p>
          <a:p>
            <a:pPr lvl="2"/>
            <a:r>
              <a:rPr lang="en-US" sz="1800" dirty="0" smtClean="0"/>
              <a:t>Will</a:t>
            </a:r>
            <a:r>
              <a:rPr lang="en-US" sz="1800" dirty="0" smtClean="0"/>
              <a:t> </a:t>
            </a:r>
            <a:r>
              <a:rPr lang="en-US" sz="1800" dirty="0"/>
              <a:t>be </a:t>
            </a:r>
            <a:r>
              <a:rPr lang="en-US" sz="1800" dirty="0" smtClean="0"/>
              <a:t>delivered via web/phone app</a:t>
            </a:r>
          </a:p>
          <a:p>
            <a:r>
              <a:rPr lang="en-US" sz="1900" b="1" dirty="0" smtClean="0"/>
              <a:t>Why</a:t>
            </a:r>
            <a:r>
              <a:rPr lang="en-US" sz="1900" dirty="0"/>
              <a:t>:</a:t>
            </a:r>
          </a:p>
          <a:p>
            <a:pPr lvl="1"/>
            <a:r>
              <a:rPr lang="en-US" sz="22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Designed for </a:t>
            </a:r>
            <a:r>
              <a:rPr lang="en-US" sz="22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UHC to work with its providers to improve responses for UHC </a:t>
            </a:r>
            <a:r>
              <a:rPr lang="en-US" sz="22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patients.</a:t>
            </a:r>
            <a:endParaRPr lang="en-US" sz="22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The Five </a:t>
            </a:r>
            <a:r>
              <a:rPr lang="en-US" dirty="0" err="1" smtClean="0">
                <a:solidFill>
                  <a:srgbClr val="FFC000"/>
                </a:solidFill>
              </a:rPr>
              <a:t>Ws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6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8844" y="449262"/>
            <a:ext cx="7239000" cy="3276600"/>
          </a:xfrm>
        </p:spPr>
        <p:txBody>
          <a:bodyPr anchor="b"/>
          <a:lstStyle/>
          <a:p>
            <a:pPr algn="ctr"/>
            <a:r>
              <a:rPr lang="en-US" sz="10000" dirty="0" smtClean="0">
                <a:solidFill>
                  <a:srgbClr val="FFC000"/>
                </a:solidFill>
              </a:rPr>
              <a:t>DEMO</a:t>
            </a:r>
            <a:endParaRPr lang="en-US" sz="100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80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ckathon Pitch Template - 2019">
  <a:themeElements>
    <a:clrScheme name="Custom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DA1F28"/>
      </a:hlink>
      <a:folHlink>
        <a:srgbClr val="44B9E8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ptum_Internal_Template_2016_16x9.potx" id="{56B4A880-F027-4202-B4E8-A278192E89FA}" vid="{B99803A4-0615-4BB8-BFF0-4703F48E0356}"/>
    </a:ext>
  </a:extLst>
</a:theme>
</file>

<file path=ppt/theme/theme2.xml><?xml version="1.0" encoding="utf-8"?>
<a:theme xmlns:a="http://schemas.openxmlformats.org/drawingml/2006/main" name="OptumUXDS-16_9_PowerPoint_Template_v4">
  <a:themeElements>
    <a:clrScheme name="Optum">
      <a:dk1>
        <a:srgbClr val="55565A"/>
      </a:dk1>
      <a:lt1>
        <a:srgbClr val="FFFFFF"/>
      </a:lt1>
      <a:dk2>
        <a:srgbClr val="E87722"/>
      </a:dk2>
      <a:lt2>
        <a:srgbClr val="EAEAEA"/>
      </a:lt2>
      <a:accent1>
        <a:srgbClr val="E87722"/>
      </a:accent1>
      <a:accent2>
        <a:srgbClr val="F2B411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ptum_Internal_Template_2016_16x9.potx" id="{56B4A880-F027-4202-B4E8-A278192E89FA}" vid="{B99803A4-0615-4BB8-BFF0-4703F48E0356}"/>
    </a:ext>
  </a:extLst>
</a:theme>
</file>

<file path=ppt/theme/theme3.xml><?xml version="1.0" encoding="utf-8"?>
<a:theme xmlns:a="http://schemas.openxmlformats.org/drawingml/2006/main" name="Optum Standard 2017">
  <a:themeElements>
    <a:clrScheme name="Custo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F2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63666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xmlns="" name="Optum Template Standard - 2017 - 07.17.17.potx" id="{C39B315F-E85D-43A3-9328-CD1941EC451E}" vid="{41A285A3-CDD9-43C3-A1DE-8F1659166C2A}"/>
    </a:ext>
  </a:extLst>
</a:theme>
</file>

<file path=ppt/theme/theme4.xml><?xml version="1.0" encoding="utf-8"?>
<a:theme xmlns:a="http://schemas.openxmlformats.org/drawingml/2006/main" name="1_OptumUXDS-16_9_PowerPoint_Template_v4">
  <a:themeElements>
    <a:clrScheme name="Optum">
      <a:dk1>
        <a:srgbClr val="55565A"/>
      </a:dk1>
      <a:lt1>
        <a:srgbClr val="FFFFFF"/>
      </a:lt1>
      <a:dk2>
        <a:srgbClr val="E87722"/>
      </a:dk2>
      <a:lt2>
        <a:srgbClr val="EAEAEA"/>
      </a:lt2>
      <a:accent1>
        <a:srgbClr val="E87722"/>
      </a:accent1>
      <a:accent2>
        <a:srgbClr val="F2B411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ptum_Internal_Template_2016_16x9.potx" id="{56B4A880-F027-4202-B4E8-A278192E89FA}" vid="{B99803A4-0615-4BB8-BFF0-4703F48E035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110DBAE80BB948A7A21F9E594777F8" ma:contentTypeVersion="0" ma:contentTypeDescription="Create a new document." ma:contentTypeScope="" ma:versionID="3385b4fbf5b32e7fcbdcc69c9556407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6EADB-E132-4155-B35A-77F1D7AED5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Hackathon Pitch Template - 2019</Template>
  <TotalTime>648</TotalTime>
  <Words>293</Words>
  <Application>Microsoft Office PowerPoint</Application>
  <PresentationFormat>Custom</PresentationFormat>
  <Paragraphs>68</Paragraphs>
  <Slides>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Hackathon Pitch Template - 2019</vt:lpstr>
      <vt:lpstr>OptumUXDS-16_9_PowerPoint_Template_v4</vt:lpstr>
      <vt:lpstr>Optum Standard 2017</vt:lpstr>
      <vt:lpstr>1_OptumUXDS-16_9_PowerPoint_Template_v4</vt:lpstr>
      <vt:lpstr>Q-It</vt:lpstr>
      <vt:lpstr>Agenda</vt:lpstr>
      <vt:lpstr>Problem</vt:lpstr>
      <vt:lpstr>Idea Overview</vt:lpstr>
      <vt:lpstr>  Case #1:</vt:lpstr>
      <vt:lpstr>The Five Ws</vt:lpstr>
      <vt:lpstr>DEMO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OPCare</dc:title>
  <dc:subject>&lt;Speech title here&gt;</dc:subject>
  <dc:creator>Mohamed, Najma I</dc:creator>
  <cp:keywords>MSVID, Brand Guidelines, Branding, Visual Identity, grid</cp:keywords>
  <dc:description>Template: Maryfj_x000d_
Formatting: _x000d_
Audience Type:</dc:description>
  <cp:lastModifiedBy>Mohamed, Najma I</cp:lastModifiedBy>
  <cp:revision>40</cp:revision>
  <dcterms:created xsi:type="dcterms:W3CDTF">2019-07-11T19:18:49Z</dcterms:created>
  <dcterms:modified xsi:type="dcterms:W3CDTF">2019-07-12T06:16:00Z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0x010100EB110DBAE80BB948A7A21F9E594777F8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